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9"/>
  </p:notesMasterIdLst>
  <p:sldIdLst>
    <p:sldId id="1071" r:id="rId4"/>
    <p:sldId id="737" r:id="rId5"/>
    <p:sldId id="926" r:id="rId6"/>
    <p:sldId id="1098" r:id="rId7"/>
    <p:sldId id="1067" r:id="rId8"/>
    <p:sldId id="1091" r:id="rId10"/>
    <p:sldId id="1100" r:id="rId11"/>
    <p:sldId id="1122" r:id="rId12"/>
    <p:sldId id="1099" r:id="rId13"/>
    <p:sldId id="1123" r:id="rId14"/>
    <p:sldId id="1093" r:id="rId15"/>
    <p:sldId id="1090" r:id="rId16"/>
    <p:sldId id="1128" r:id="rId17"/>
    <p:sldId id="1124" r:id="rId18"/>
    <p:sldId id="1125" r:id="rId19"/>
    <p:sldId id="1126" r:id="rId20"/>
    <p:sldId id="1127" r:id="rId21"/>
    <p:sldId id="756" r:id="rId22"/>
  </p:sldIdLst>
  <p:sldSz cx="9906000" cy="6858000" type="A4"/>
  <p:notesSz cx="6858000" cy="9144000"/>
  <p:defaultTextStyle>
    <a:defPPr>
      <a:defRPr lang="nl-NL"/>
    </a:defPPr>
    <a:lvl1pPr marL="0" lvl="0" indent="0" algn="l" defTabSz="914400" eaLnBrk="1" fontAlgn="base" latinLnBrk="0" hangingPunct="1">
      <a:spcBef>
        <a:spcPct val="0"/>
      </a:spcBef>
      <a:spcAft>
        <a:spcPct val="0"/>
      </a:spcAft>
      <a:buFont typeface="Arial" pitchFamily="34" charset="0"/>
      <a:buNone/>
      <a:defRPr sz="1200" b="0" i="0" u="none" kern="1200" baseline="0">
        <a:solidFill>
          <a:schemeClr val="tx1"/>
        </a:solidFill>
        <a:latin typeface="Verdana" pitchFamily="34" charset="0"/>
        <a:ea typeface="宋体" pitchFamily="2" charset="-122"/>
      </a:defRPr>
    </a:lvl1pPr>
    <a:lvl2pPr marL="457200" lvl="1" indent="0" algn="l" defTabSz="914400" eaLnBrk="1" fontAlgn="base" latinLnBrk="0" hangingPunct="1">
      <a:spcBef>
        <a:spcPct val="0"/>
      </a:spcBef>
      <a:spcAft>
        <a:spcPct val="0"/>
      </a:spcAft>
      <a:buFont typeface="Arial" pitchFamily="34" charset="0"/>
      <a:buNone/>
      <a:defRPr sz="1200" b="0" i="0" u="none" kern="1200" baseline="0">
        <a:solidFill>
          <a:schemeClr val="tx1"/>
        </a:solidFill>
        <a:latin typeface="Verdana" pitchFamily="34" charset="0"/>
        <a:ea typeface="宋体" pitchFamily="2" charset="-122"/>
      </a:defRPr>
    </a:lvl2pPr>
    <a:lvl3pPr marL="914400" lvl="2" indent="0" algn="l" defTabSz="914400" eaLnBrk="1" fontAlgn="base" latinLnBrk="0" hangingPunct="1">
      <a:spcBef>
        <a:spcPct val="0"/>
      </a:spcBef>
      <a:spcAft>
        <a:spcPct val="0"/>
      </a:spcAft>
      <a:buFont typeface="Arial" pitchFamily="34" charset="0"/>
      <a:buNone/>
      <a:defRPr sz="1200" b="0" i="0" u="none" kern="1200" baseline="0">
        <a:solidFill>
          <a:schemeClr val="tx1"/>
        </a:solidFill>
        <a:latin typeface="Verdana" pitchFamily="34" charset="0"/>
        <a:ea typeface="宋体" pitchFamily="2" charset="-122"/>
      </a:defRPr>
    </a:lvl3pPr>
    <a:lvl4pPr marL="1371600" lvl="3" indent="0" algn="l" defTabSz="914400" eaLnBrk="1" fontAlgn="base" latinLnBrk="0" hangingPunct="1">
      <a:spcBef>
        <a:spcPct val="0"/>
      </a:spcBef>
      <a:spcAft>
        <a:spcPct val="0"/>
      </a:spcAft>
      <a:buFont typeface="Arial" pitchFamily="34" charset="0"/>
      <a:buNone/>
      <a:defRPr sz="1200" b="0" i="0" u="none" kern="1200" baseline="0">
        <a:solidFill>
          <a:schemeClr val="tx1"/>
        </a:solidFill>
        <a:latin typeface="Verdana" pitchFamily="34" charset="0"/>
        <a:ea typeface="宋体" pitchFamily="2" charset="-122"/>
      </a:defRPr>
    </a:lvl4pPr>
    <a:lvl5pPr marL="1828800" lvl="4" indent="0" algn="l" defTabSz="914400" eaLnBrk="1" fontAlgn="base" latinLnBrk="0" hangingPunct="1">
      <a:spcBef>
        <a:spcPct val="0"/>
      </a:spcBef>
      <a:spcAft>
        <a:spcPct val="0"/>
      </a:spcAft>
      <a:buFont typeface="Arial" pitchFamily="34" charset="0"/>
      <a:buNone/>
      <a:defRPr sz="1200" b="0" i="0" u="none" kern="1200" baseline="0">
        <a:solidFill>
          <a:schemeClr val="tx1"/>
        </a:solidFill>
        <a:latin typeface="Verdana" pitchFamily="34" charset="0"/>
        <a:ea typeface="宋体" pitchFamily="2" charset="-122"/>
      </a:defRPr>
    </a:lvl5pPr>
    <a:lvl6pPr marL="2286000" lvl="5" indent="0" algn="l" defTabSz="914400" eaLnBrk="1" fontAlgn="base" latinLnBrk="0" hangingPunct="1">
      <a:spcBef>
        <a:spcPct val="0"/>
      </a:spcBef>
      <a:spcAft>
        <a:spcPct val="0"/>
      </a:spcAft>
      <a:buFont typeface="Arial" pitchFamily="34" charset="0"/>
      <a:buNone/>
      <a:defRPr sz="1200" b="0" i="0" u="none" kern="1200" baseline="0">
        <a:solidFill>
          <a:schemeClr val="tx1"/>
        </a:solidFill>
        <a:latin typeface="Verdana" pitchFamily="34" charset="0"/>
        <a:ea typeface="宋体" pitchFamily="2" charset="-122"/>
      </a:defRPr>
    </a:lvl6pPr>
    <a:lvl7pPr marL="2743200" lvl="6" indent="0" algn="l" defTabSz="914400" eaLnBrk="1" fontAlgn="base" latinLnBrk="0" hangingPunct="1">
      <a:spcBef>
        <a:spcPct val="0"/>
      </a:spcBef>
      <a:spcAft>
        <a:spcPct val="0"/>
      </a:spcAft>
      <a:buFont typeface="Arial" pitchFamily="34" charset="0"/>
      <a:buNone/>
      <a:defRPr sz="1200" b="0" i="0" u="none" kern="1200" baseline="0">
        <a:solidFill>
          <a:schemeClr val="tx1"/>
        </a:solidFill>
        <a:latin typeface="Verdana" pitchFamily="34" charset="0"/>
        <a:ea typeface="宋体" pitchFamily="2" charset="-122"/>
      </a:defRPr>
    </a:lvl7pPr>
    <a:lvl8pPr marL="3200400" lvl="7" indent="0" algn="l" defTabSz="914400" eaLnBrk="1" fontAlgn="base" latinLnBrk="0" hangingPunct="1">
      <a:spcBef>
        <a:spcPct val="0"/>
      </a:spcBef>
      <a:spcAft>
        <a:spcPct val="0"/>
      </a:spcAft>
      <a:buFont typeface="Arial" pitchFamily="34" charset="0"/>
      <a:buNone/>
      <a:defRPr sz="1200" b="0" i="0" u="none" kern="1200" baseline="0">
        <a:solidFill>
          <a:schemeClr val="tx1"/>
        </a:solidFill>
        <a:latin typeface="Verdana" pitchFamily="34" charset="0"/>
        <a:ea typeface="宋体" pitchFamily="2" charset="-122"/>
      </a:defRPr>
    </a:lvl8pPr>
    <a:lvl9pPr marL="3657600" lvl="8" indent="0" algn="l" defTabSz="914400" eaLnBrk="1" fontAlgn="base" latinLnBrk="0" hangingPunct="1">
      <a:spcBef>
        <a:spcPct val="0"/>
      </a:spcBef>
      <a:spcAft>
        <a:spcPct val="0"/>
      </a:spcAft>
      <a:buFont typeface="Arial" pitchFamily="34" charset="0"/>
      <a:buNone/>
      <a:defRPr sz="1200" b="0" i="0" u="none" kern="1200" baseline="0">
        <a:solidFill>
          <a:schemeClr val="tx1"/>
        </a:solidFill>
        <a:latin typeface="Verdana" pitchFamily="34" charset="0"/>
        <a:ea typeface="宋体"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clrMru>
    <a:srgbClr val="FF6600"/>
    <a:srgbClr val="FF3300"/>
    <a:srgbClr val="969696"/>
    <a:srgbClr val="CCECFF"/>
    <a:srgbClr val="FFFF99"/>
    <a:srgbClr val="FFFFFF"/>
    <a:srgbClr val="0000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9" d="100"/>
          <a:sy n="69" d="100"/>
        </p:scale>
        <p:origin x="-138" y="-102"/>
      </p:cViewPr>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noChangeArrowheads="1"/>
          </p:cNvSpPr>
          <p:nvPr>
            <p:ph type="hdr" sz="quarter"/>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12" tIns="45556" rIns="91112" bIns="45556" numCol="1" anchor="t" anchorCtr="0" compatLnSpc="1"/>
          <a:lstStyle>
            <a:lvl1pPr defTabSz="911225">
              <a:defRPr sz="1300" smtClean="0"/>
            </a:lvl1pPr>
          </a:lstStyle>
          <a:p>
            <a:pPr marL="0" marR="0" lvl="0" indent="0" algn="l" defTabSz="911225" rtl="0" eaLnBrk="1" fontAlgn="base" latinLnBrk="0" hangingPunct="1">
              <a:spcBef>
                <a:spcPct val="0"/>
              </a:spcBef>
              <a:spcAft>
                <a:spcPct val="0"/>
              </a:spcAft>
              <a:buClrTx/>
              <a:buSzTx/>
              <a:buFont typeface="Arial" pitchFamily="34" charset="0"/>
              <a:buNone/>
              <a:defRPr/>
            </a:pPr>
            <a:endParaRPr kumimoji="0" lang="zh-CN" altLang="en-US" sz="1300" b="0" i="0" u="none" strike="noStrike" kern="1200" cap="none" spc="0" normalizeH="0" baseline="0" noProof="0">
              <a:ln>
                <a:noFill/>
              </a:ln>
              <a:solidFill>
                <a:schemeClr val="tx1"/>
              </a:solidFill>
              <a:effectLst/>
              <a:uLnTx/>
              <a:uFillTx/>
              <a:latin typeface="Verdana" pitchFamily="34" charset="0"/>
              <a:ea typeface="宋体" pitchFamily="2" charset="-122"/>
              <a:cs typeface="+mn-cs"/>
            </a:endParaRPr>
          </a:p>
        </p:txBody>
      </p:sp>
      <p:sp>
        <p:nvSpPr>
          <p:cNvPr id="3075" name="Rectangle 3"/>
          <p:cNvSpPr>
            <a:spLocks noGrp="1" noChangeArrowheads="1"/>
          </p:cNvSpPr>
          <p:nvPr>
            <p:ph type="dt" idx="1"/>
          </p:nvPr>
        </p:nvSpPr>
        <p:spPr bwMode="auto">
          <a:xfrm>
            <a:off x="3883025" y="0"/>
            <a:ext cx="297497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12" tIns="45556" rIns="91112" bIns="45556" numCol="1" anchor="t" anchorCtr="0" compatLnSpc="1"/>
          <a:lstStyle>
            <a:lvl1pPr algn="r" defTabSz="911225">
              <a:defRPr sz="1300" smtClean="0"/>
            </a:lvl1pPr>
          </a:lstStyle>
          <a:p>
            <a:pPr marL="0" marR="0" lvl="0" indent="0" algn="r" defTabSz="911225" rtl="0" eaLnBrk="1" fontAlgn="base" latinLnBrk="0" hangingPunct="1">
              <a:spcBef>
                <a:spcPct val="0"/>
              </a:spcBef>
              <a:spcAft>
                <a:spcPct val="0"/>
              </a:spcAft>
              <a:buClrTx/>
              <a:buSzTx/>
              <a:buFont typeface="Arial" pitchFamily="34" charset="0"/>
              <a:buNone/>
              <a:defRPr/>
            </a:pPr>
            <a:endParaRPr kumimoji="0" lang="nl-NL" altLang="en-US" sz="1300" b="0" i="0" u="none" strike="noStrike" kern="1200" cap="none" spc="0" normalizeH="0" baseline="0" noProof="0">
              <a:ln>
                <a:noFill/>
              </a:ln>
              <a:solidFill>
                <a:schemeClr val="tx1"/>
              </a:solidFill>
              <a:effectLst/>
              <a:uLnTx/>
              <a:uFillTx/>
              <a:latin typeface="Verdana" pitchFamily="34" charset="0"/>
              <a:ea typeface="宋体" pitchFamily="2" charset="-122"/>
              <a:cs typeface="+mn-cs"/>
            </a:endParaRPr>
          </a:p>
        </p:txBody>
      </p:sp>
      <p:sp>
        <p:nvSpPr>
          <p:cNvPr id="22532" name="Rectangle 4"/>
          <p:cNvSpPr>
            <a:spLocks noGrp="1"/>
          </p:cNvSpPr>
          <p:nvPr>
            <p:ph type="sldImg" idx="2"/>
          </p:nvPr>
        </p:nvSpPr>
        <p:spPr>
          <a:xfrm>
            <a:off x="717550" y="685800"/>
            <a:ext cx="5421313" cy="3429000"/>
          </a:xfrm>
          <a:prstGeom prst="rect">
            <a:avLst/>
          </a:prstGeom>
          <a:noFill/>
          <a:ln w="9525">
            <a:noFill/>
            <a:miter/>
          </a:ln>
        </p:spPr>
        <p:txBody>
          <a:bodyPr/>
          <a:p>
            <a:endParaRPr lang="zh-CN" altLang="en-US"/>
          </a:p>
        </p:txBody>
      </p:sp>
      <p:sp>
        <p:nvSpPr>
          <p:cNvPr id="3077" name="Rectangle 5"/>
          <p:cNvSpPr>
            <a:spLocks noGrp="1" noChangeArrowheads="1"/>
          </p:cNvSpPr>
          <p:nvPr>
            <p:ph type="body" sz="quarter" idx="3"/>
          </p:nvPr>
        </p:nvSpPr>
        <p:spPr bwMode="auto">
          <a:xfrm>
            <a:off x="685800" y="4341813"/>
            <a:ext cx="5486400" cy="411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12" tIns="45556" rIns="91112" bIns="45556" numCol="1" anchor="t" anchorCtr="0" compatLnSpc="1"/>
          <a:lstStyle/>
          <a:p>
            <a:pPr marL="0" marR="0" lvl="0" indent="0" algn="l" defTabSz="914400" rtl="0" eaLnBrk="0" fontAlgn="base" latinLnBrk="0" hangingPunct="0">
              <a:spcBef>
                <a:spcPct val="30000"/>
              </a:spcBef>
              <a:spcAft>
                <a:spcPct val="0"/>
              </a:spcAft>
              <a:buClrTx/>
              <a:buSzTx/>
              <a:buFontTx/>
              <a:buNone/>
              <a:defRPr/>
            </a:pPr>
            <a:r>
              <a:rPr kumimoji="0" lang="nl-NL" altLang="en-US" sz="1200" b="0" i="0" u="none" strike="noStrike" kern="1200" cap="none" spc="0" normalizeH="0" baseline="0" noProof="0" smtClean="0">
                <a:ln>
                  <a:noFill/>
                </a:ln>
                <a:solidFill>
                  <a:schemeClr val="tx1"/>
                </a:solidFill>
                <a:effectLst/>
                <a:uLnTx/>
                <a:uFillTx/>
                <a:latin typeface="Verdana" pitchFamily="34" charset="0"/>
                <a:ea typeface="+mn-ea"/>
                <a:cs typeface="+mn-cs"/>
              </a:rPr>
              <a:t>Click to edit Master text styles</a:t>
            </a:r>
            <a:endParaRPr kumimoji="0" lang="nl-NL" altLang="en-US" sz="1200" b="0" i="0" u="none" strike="noStrike" kern="1200" cap="none" spc="0" normalizeH="0" baseline="0" noProof="0" smtClean="0">
              <a:ln>
                <a:noFill/>
              </a:ln>
              <a:solidFill>
                <a:schemeClr val="tx1"/>
              </a:solidFill>
              <a:effectLst/>
              <a:uLnTx/>
              <a:uFillTx/>
              <a:latin typeface="Verdana" pitchFamily="34" charset="0"/>
              <a:ea typeface="+mn-ea"/>
              <a:cs typeface="+mn-cs"/>
            </a:endParaRPr>
          </a:p>
          <a:p>
            <a:pPr marL="457200" marR="0" lvl="1" indent="0" algn="l" defTabSz="914400" rtl="0" eaLnBrk="0" fontAlgn="base" latinLnBrk="0" hangingPunct="0">
              <a:spcBef>
                <a:spcPct val="30000"/>
              </a:spcBef>
              <a:spcAft>
                <a:spcPct val="0"/>
              </a:spcAft>
              <a:buClrTx/>
              <a:buSzTx/>
              <a:buFontTx/>
              <a:buNone/>
              <a:defRPr/>
            </a:pPr>
            <a:r>
              <a:rPr kumimoji="0" lang="nl-NL" altLang="en-US" sz="1200" b="0" i="0" u="none" strike="noStrike" kern="1200" cap="none" spc="0" normalizeH="0" baseline="0" noProof="0" smtClean="0">
                <a:ln>
                  <a:noFill/>
                </a:ln>
                <a:solidFill>
                  <a:schemeClr val="tx1"/>
                </a:solidFill>
                <a:effectLst/>
                <a:uLnTx/>
                <a:uFillTx/>
                <a:latin typeface="Verdana" pitchFamily="34" charset="0"/>
                <a:ea typeface="+mn-ea"/>
                <a:cs typeface="+mn-cs"/>
              </a:rPr>
              <a:t>Second level</a:t>
            </a:r>
            <a:endParaRPr kumimoji="0" lang="nl-NL" altLang="en-US" sz="1200" b="0" i="0" u="none" strike="noStrike" kern="1200" cap="none" spc="0" normalizeH="0" baseline="0" noProof="0" smtClean="0">
              <a:ln>
                <a:noFill/>
              </a:ln>
              <a:solidFill>
                <a:schemeClr val="tx1"/>
              </a:solidFill>
              <a:effectLst/>
              <a:uLnTx/>
              <a:uFillTx/>
              <a:latin typeface="Verdana" pitchFamily="34" charset="0"/>
              <a:ea typeface="+mn-ea"/>
              <a:cs typeface="+mn-cs"/>
            </a:endParaRPr>
          </a:p>
          <a:p>
            <a:pPr marL="914400" marR="0" lvl="2" indent="0" algn="l" defTabSz="914400" rtl="0" eaLnBrk="0" fontAlgn="base" latinLnBrk="0" hangingPunct="0">
              <a:spcBef>
                <a:spcPct val="30000"/>
              </a:spcBef>
              <a:spcAft>
                <a:spcPct val="0"/>
              </a:spcAft>
              <a:buClrTx/>
              <a:buSzTx/>
              <a:buFontTx/>
              <a:buNone/>
              <a:defRPr/>
            </a:pPr>
            <a:r>
              <a:rPr kumimoji="0" lang="nl-NL" altLang="en-US" sz="1200" b="0" i="0" u="none" strike="noStrike" kern="1200" cap="none" spc="0" normalizeH="0" baseline="0" noProof="0" smtClean="0">
                <a:ln>
                  <a:noFill/>
                </a:ln>
                <a:solidFill>
                  <a:schemeClr val="tx1"/>
                </a:solidFill>
                <a:effectLst/>
                <a:uLnTx/>
                <a:uFillTx/>
                <a:latin typeface="Verdana" pitchFamily="34" charset="0"/>
                <a:ea typeface="+mn-ea"/>
                <a:cs typeface="+mn-cs"/>
              </a:rPr>
              <a:t>Third level</a:t>
            </a:r>
            <a:endParaRPr kumimoji="0" lang="nl-NL" altLang="en-US" sz="1200" b="0" i="0" u="none" strike="noStrike" kern="1200" cap="none" spc="0" normalizeH="0" baseline="0" noProof="0" smtClean="0">
              <a:ln>
                <a:noFill/>
              </a:ln>
              <a:solidFill>
                <a:schemeClr val="tx1"/>
              </a:solidFill>
              <a:effectLst/>
              <a:uLnTx/>
              <a:uFillTx/>
              <a:latin typeface="Verdana" pitchFamily="34" charset="0"/>
              <a:ea typeface="+mn-ea"/>
              <a:cs typeface="+mn-cs"/>
            </a:endParaRPr>
          </a:p>
          <a:p>
            <a:pPr marL="1371600" marR="0" lvl="3" indent="0" algn="l" defTabSz="914400" rtl="0" eaLnBrk="0" fontAlgn="base" latinLnBrk="0" hangingPunct="0">
              <a:spcBef>
                <a:spcPct val="30000"/>
              </a:spcBef>
              <a:spcAft>
                <a:spcPct val="0"/>
              </a:spcAft>
              <a:buClrTx/>
              <a:buSzTx/>
              <a:buFontTx/>
              <a:buNone/>
              <a:defRPr/>
            </a:pPr>
            <a:r>
              <a:rPr kumimoji="0" lang="nl-NL" altLang="en-US" sz="1200" b="0" i="0" u="none" strike="noStrike" kern="1200" cap="none" spc="0" normalizeH="0" baseline="0" noProof="0" smtClean="0">
                <a:ln>
                  <a:noFill/>
                </a:ln>
                <a:solidFill>
                  <a:schemeClr val="tx1"/>
                </a:solidFill>
                <a:effectLst/>
                <a:uLnTx/>
                <a:uFillTx/>
                <a:latin typeface="Verdana" pitchFamily="34" charset="0"/>
                <a:ea typeface="+mn-ea"/>
                <a:cs typeface="+mn-cs"/>
              </a:rPr>
              <a:t>Fourth level</a:t>
            </a:r>
            <a:endParaRPr kumimoji="0" lang="nl-NL" altLang="en-US" sz="1200" b="0" i="0" u="none" strike="noStrike" kern="1200" cap="none" spc="0" normalizeH="0" baseline="0" noProof="0" smtClean="0">
              <a:ln>
                <a:noFill/>
              </a:ln>
              <a:solidFill>
                <a:schemeClr val="tx1"/>
              </a:solidFill>
              <a:effectLst/>
              <a:uLnTx/>
              <a:uFillTx/>
              <a:latin typeface="Verdana" pitchFamily="34" charset="0"/>
              <a:ea typeface="+mn-ea"/>
              <a:cs typeface="+mn-cs"/>
            </a:endParaRPr>
          </a:p>
          <a:p>
            <a:pPr marL="1828800" marR="0" lvl="4" indent="0" algn="l" defTabSz="914400" rtl="0" eaLnBrk="0" fontAlgn="base" latinLnBrk="0" hangingPunct="0">
              <a:spcBef>
                <a:spcPct val="30000"/>
              </a:spcBef>
              <a:spcAft>
                <a:spcPct val="0"/>
              </a:spcAft>
              <a:buClrTx/>
              <a:buSzTx/>
              <a:buFontTx/>
              <a:buNone/>
              <a:defRPr/>
            </a:pPr>
            <a:r>
              <a:rPr kumimoji="0" lang="nl-NL" altLang="en-US" sz="1200" b="0" i="0" u="none" strike="noStrike" kern="1200" cap="none" spc="0" normalizeH="0" baseline="0" noProof="0" smtClean="0">
                <a:ln>
                  <a:noFill/>
                </a:ln>
                <a:solidFill>
                  <a:schemeClr val="tx1"/>
                </a:solidFill>
                <a:effectLst/>
                <a:uLnTx/>
                <a:uFillTx/>
                <a:latin typeface="Verdana" pitchFamily="34" charset="0"/>
                <a:ea typeface="+mn-ea"/>
                <a:cs typeface="+mn-cs"/>
              </a:rPr>
              <a:t>Fifth level</a:t>
            </a:r>
          </a:p>
        </p:txBody>
      </p:sp>
      <p:sp>
        <p:nvSpPr>
          <p:cNvPr id="3078" name="Rectangle 6"/>
          <p:cNvSpPr>
            <a:spLocks noGrp="1" noChangeArrowheads="1"/>
          </p:cNvSpPr>
          <p:nvPr>
            <p:ph type="ftr" sz="quarter" idx="4"/>
          </p:nvPr>
        </p:nvSpPr>
        <p:spPr bwMode="auto">
          <a:xfrm>
            <a:off x="0" y="8683625"/>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12" tIns="45556" rIns="91112" bIns="45556" numCol="1" anchor="b" anchorCtr="0" compatLnSpc="1"/>
          <a:lstStyle>
            <a:lvl1pPr defTabSz="911225">
              <a:defRPr sz="1300" smtClean="0"/>
            </a:lvl1pPr>
          </a:lstStyle>
          <a:p>
            <a:pPr marL="0" marR="0" lvl="0" indent="0" algn="l" defTabSz="911225" rtl="0" eaLnBrk="1" fontAlgn="base" latinLnBrk="0" hangingPunct="1">
              <a:spcBef>
                <a:spcPct val="0"/>
              </a:spcBef>
              <a:spcAft>
                <a:spcPct val="0"/>
              </a:spcAft>
              <a:buClrTx/>
              <a:buSzTx/>
              <a:buFont typeface="Arial" pitchFamily="34" charset="0"/>
              <a:buNone/>
              <a:defRPr/>
            </a:pPr>
            <a:endParaRPr kumimoji="0" lang="nl-NL" altLang="en-US" sz="1300" b="0" i="0" u="none" strike="noStrike" kern="1200" cap="none" spc="0" normalizeH="0" baseline="0" noProof="0">
              <a:ln>
                <a:noFill/>
              </a:ln>
              <a:solidFill>
                <a:schemeClr val="tx1"/>
              </a:solidFill>
              <a:effectLst/>
              <a:uLnTx/>
              <a:uFillTx/>
              <a:latin typeface="Verdana" pitchFamily="34" charset="0"/>
              <a:ea typeface="宋体" pitchFamily="2" charset="-122"/>
              <a:cs typeface="+mn-cs"/>
            </a:endParaRPr>
          </a:p>
        </p:txBody>
      </p:sp>
      <p:sp>
        <p:nvSpPr>
          <p:cNvPr id="3079" name="Rectangle 7"/>
          <p:cNvSpPr>
            <a:spLocks noGrp="1" noChangeArrowheads="1"/>
          </p:cNvSpPr>
          <p:nvPr>
            <p:ph type="sldNum" sz="quarter" idx="5"/>
          </p:nvPr>
        </p:nvSpPr>
        <p:spPr bwMode="auto">
          <a:xfrm>
            <a:off x="3883025" y="8683625"/>
            <a:ext cx="2974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12" tIns="45556" rIns="91112" bIns="45556" numCol="1" anchor="b" anchorCtr="0" compatLnSpc="1"/>
          <a:p>
            <a:pPr lvl="0" algn="r" defTabSz="911225" eaLnBrk="1" hangingPunct="1"/>
            <a:fld id="{9A0DB2DC-4C9A-4742-B13C-FB6460FD3503}" type="slidenum">
              <a:rPr lang="zh-CN" altLang="en-US" sz="1300" dirty="0"/>
            </a:fld>
            <a:endParaRPr lang="nl-NL" altLang="en-US" sz="13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dirty="0"/>
          </a:p>
          <a:p>
            <a:endParaRPr lang="zh-CN" altLang="en-US" dirty="0"/>
          </a:p>
          <a:p>
            <a:r>
              <a:rPr lang="zh-CN" altLang="en-US" dirty="0">
                <a:sym typeface="+mn-ea"/>
              </a:rPr>
              <a:t>BS7799分为两个部分： BS7799-1，信息安全管理实施规则 BS7799-2，信息安全管理体系规范。 第一部分对信息安全管理给出建议，供负责在其组织启动、实施或维护安全的人员使用；第二部分说明了建立、实施和文件化信息安全管理体系（ISMS）的要求，规定了根据独立组织的需要应实施安全控制的要求。</a:t>
            </a:r>
            <a:endParaRPr lang="zh-CN" altLang="en-US"/>
          </a:p>
        </p:txBody>
      </p:sp>
      <p:sp>
        <p:nvSpPr>
          <p:cNvPr id="4" name="灯片编号占位符 3"/>
          <p:cNvSpPr>
            <a:spLocks noGrp="1"/>
          </p:cNvSpPr>
          <p:nvPr>
            <p:ph type="sldNum" sz="quarter" idx="5"/>
          </p:nvPr>
        </p:nvSpPr>
        <p:spPr/>
        <p:txBody>
          <a:bodyPr/>
          <a:p>
            <a:pPr lvl="0" algn="r" defTabSz="911225" eaLnBrk="1" hangingPunct="1"/>
            <a:fld id="{9A0DB2DC-4C9A-4742-B13C-FB6460FD3503}" type="slidenum">
              <a:rPr lang="zh-CN" altLang="en-US" sz="1300" dirty="0"/>
            </a:fld>
            <a:endParaRPr lang="nl-NL" altLang="en-US" sz="13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rgbClr val="FFFFFF"/>
        </a:solidFill>
        <a:effectLst/>
      </p:bgPr>
    </p:bg>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9277350" y="6454775"/>
            <a:ext cx="5588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p>
            <a:pPr lvl="0" eaLnBrk="1" hangingPunct="1"/>
            <a:fld id="{9A0DB2DC-4C9A-4742-B13C-FB6460FD3503}" type="slidenum">
              <a:rPr lang="zh-CN" altLang="en-US" sz="1400" dirty="0">
                <a:latin typeface="微软雅黑" pitchFamily="34" charset="-122"/>
                <a:ea typeface="微软雅黑" pitchFamily="34" charset="-122"/>
              </a:rPr>
            </a:fld>
            <a:endParaRPr lang="zh-CN" altLang="en-US" sz="1400" dirty="0">
              <a:latin typeface="微软雅黑" pitchFamily="34" charset="-122"/>
              <a:ea typeface="微软雅黑" pitchFamily="34" charset="-122"/>
            </a:endParaRPr>
          </a:p>
        </p:txBody>
      </p:sp>
      <p:pic>
        <p:nvPicPr>
          <p:cNvPr id="2" name="图片 7" descr="未标题-2.jpg"/>
          <p:cNvPicPr>
            <a:picLocks noChangeAspect="1"/>
          </p:cNvPicPr>
          <p:nvPr/>
        </p:nvPicPr>
        <p:blipFill>
          <a:blip r:embed="rId2"/>
          <a:srcRect/>
          <a:stretch>
            <a:fillRect/>
          </a:stretch>
        </p:blipFill>
        <p:spPr>
          <a:xfrm>
            <a:off x="6350" y="6291263"/>
            <a:ext cx="9899650" cy="566737"/>
          </a:xfrm>
          <a:prstGeom prst="rect">
            <a:avLst/>
          </a:prstGeom>
          <a:noFill/>
          <a:ln w="9525">
            <a:noFill/>
            <a:miter/>
          </a:ln>
        </p:spPr>
      </p:pic>
      <p:sp>
        <p:nvSpPr>
          <p:cNvPr id="2050" name="Rectangle 2"/>
          <p:cNvSpPr>
            <a:spLocks noGrp="1" noChangeArrowheads="1"/>
          </p:cNvSpPr>
          <p:nvPr>
            <p:ph type="ctrTitle"/>
          </p:nvPr>
        </p:nvSpPr>
        <p:spPr>
          <a:xfrm>
            <a:off x="742950" y="2130425"/>
            <a:ext cx="8420100" cy="1470025"/>
          </a:xfrm>
        </p:spPr>
        <p:txBody>
          <a:bodyPr/>
          <a:lstStyle>
            <a:lvl1pPr>
              <a:defRPr/>
            </a:lvl1pPr>
          </a:lstStyle>
          <a:p>
            <a:pPr lvl="0"/>
            <a:r>
              <a:rPr lang="zh-CN" altLang="en-US" noProof="0" smtClean="0"/>
              <a:t>单击此处编辑母版标题样式</a:t>
            </a:r>
            <a:endParaRPr lang="zh-CN" altLang="nl-NL" noProof="0" smtClean="0"/>
          </a:p>
        </p:txBody>
      </p:sp>
      <p:sp>
        <p:nvSpPr>
          <p:cNvPr id="2051"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pPr lvl="0"/>
            <a:r>
              <a:rPr lang="zh-CN" altLang="en-US" noProof="0" smtClean="0"/>
              <a:t>单击此处编辑母版副标题样式</a:t>
            </a:r>
            <a:endParaRPr lang="zh-CN" altLang="nl-NL"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65988" y="249238"/>
            <a:ext cx="2297112" cy="60690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73063" y="249238"/>
            <a:ext cx="6740525" cy="60690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sp>
        <p:nvSpPr>
          <p:cNvPr id="8" name="矩形 7"/>
          <p:cNvSpPr/>
          <p:nvPr/>
        </p:nvSpPr>
        <p:spPr>
          <a:xfrm>
            <a:off x="0" y="22225"/>
            <a:ext cx="9906000" cy="6858000"/>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latinLnBrk="0" hangingPunct="1">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9" name="直角三角形 8"/>
          <p:cNvSpPr/>
          <p:nvPr/>
        </p:nvSpPr>
        <p:spPr>
          <a:xfrm flipH="1">
            <a:off x="6029590" y="4403725"/>
            <a:ext cx="3876410" cy="2454275"/>
          </a:xfrm>
          <a:prstGeom prst="rtTriangle">
            <a:avLst/>
          </a:prstGeom>
          <a:solidFill>
            <a:srgbClr val="00BE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latinLnBrk="0" hangingPunct="1">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10" name="直角三角形 9"/>
          <p:cNvSpPr/>
          <p:nvPr/>
        </p:nvSpPr>
        <p:spPr>
          <a:xfrm>
            <a:off x="0" y="4451350"/>
            <a:ext cx="9906000" cy="2432050"/>
          </a:xfrm>
          <a:prstGeom prst="rtTriangle">
            <a:avLst/>
          </a:prstGeom>
          <a:solidFill>
            <a:srgbClr val="545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latinLnBrk="0" hangingPunct="1">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11" name="直角三角形 10"/>
          <p:cNvSpPr/>
          <p:nvPr/>
        </p:nvSpPr>
        <p:spPr>
          <a:xfrm flipH="1">
            <a:off x="8819092" y="4395788"/>
            <a:ext cx="1086908" cy="2481263"/>
          </a:xfrm>
          <a:prstGeom prst="rtTriangle">
            <a:avLst/>
          </a:prstGeom>
          <a:solidFill>
            <a:srgbClr val="00B4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latinLnBrk="0" hangingPunct="1">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12" name="直角三角形 10"/>
          <p:cNvSpPr/>
          <p:nvPr/>
        </p:nvSpPr>
        <p:spPr>
          <a:xfrm>
            <a:off x="0" y="4449763"/>
            <a:ext cx="9852687" cy="2459038"/>
          </a:xfrm>
          <a:custGeom>
            <a:avLst/>
            <a:gdLst>
              <a:gd name="connsiteX0" fmla="*/ 0 w 8375374"/>
              <a:gd name="connsiteY0" fmla="*/ 1663148 h 1663148"/>
              <a:gd name="connsiteX1" fmla="*/ 0 w 8375374"/>
              <a:gd name="connsiteY1" fmla="*/ 0 h 1663148"/>
              <a:gd name="connsiteX2" fmla="*/ 8375374 w 8375374"/>
              <a:gd name="connsiteY2" fmla="*/ 1663148 h 1663148"/>
              <a:gd name="connsiteX3" fmla="*/ 0 w 8375374"/>
              <a:gd name="connsiteY3" fmla="*/ 1663148 h 1663148"/>
              <a:gd name="connsiteX0-1" fmla="*/ 3750365 w 12125739"/>
              <a:gd name="connsiteY0-2" fmla="*/ 2458279 h 2458279"/>
              <a:gd name="connsiteX1-3" fmla="*/ 0 w 12125739"/>
              <a:gd name="connsiteY1-4" fmla="*/ 0 h 2458279"/>
              <a:gd name="connsiteX2-5" fmla="*/ 12125739 w 12125739"/>
              <a:gd name="connsiteY2-6" fmla="*/ 2458279 h 2458279"/>
              <a:gd name="connsiteX3-7" fmla="*/ 3750365 w 12125739"/>
              <a:gd name="connsiteY3-8" fmla="*/ 2458279 h 2458279"/>
              <a:gd name="connsiteX0-9" fmla="*/ 5406887 w 12125739"/>
              <a:gd name="connsiteY0-10" fmla="*/ 2445026 h 2458279"/>
              <a:gd name="connsiteX1-11" fmla="*/ 0 w 12125739"/>
              <a:gd name="connsiteY1-12" fmla="*/ 0 h 2458279"/>
              <a:gd name="connsiteX2-13" fmla="*/ 12125739 w 12125739"/>
              <a:gd name="connsiteY2-14" fmla="*/ 2458279 h 2458279"/>
              <a:gd name="connsiteX3-15" fmla="*/ 5406887 w 12125739"/>
              <a:gd name="connsiteY3-16" fmla="*/ 2445026 h 2458279"/>
            </a:gdLst>
            <a:ahLst/>
            <a:cxnLst>
              <a:cxn ang="0">
                <a:pos x="connsiteX0-9" y="connsiteY0-10"/>
              </a:cxn>
              <a:cxn ang="0">
                <a:pos x="connsiteX1-11" y="connsiteY1-12"/>
              </a:cxn>
              <a:cxn ang="0">
                <a:pos x="connsiteX2-13" y="connsiteY2-14"/>
              </a:cxn>
              <a:cxn ang="0">
                <a:pos x="connsiteX3-15" y="connsiteY3-16"/>
              </a:cxn>
            </a:cxnLst>
            <a:rect l="l" t="t" r="r" b="b"/>
            <a:pathLst>
              <a:path w="12125739" h="2458279">
                <a:moveTo>
                  <a:pt x="5406887" y="2445026"/>
                </a:moveTo>
                <a:lnTo>
                  <a:pt x="0" y="0"/>
                </a:lnTo>
                <a:lnTo>
                  <a:pt x="12125739" y="2458279"/>
                </a:lnTo>
                <a:lnTo>
                  <a:pt x="5406887" y="2445026"/>
                </a:lnTo>
                <a:close/>
              </a:path>
            </a:pathLst>
          </a:custGeom>
          <a:solidFill>
            <a:srgbClr val="6161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latinLnBrk="0" hangingPunct="1">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
        <p:nvSpPr>
          <p:cNvPr id="13" name="直角三角形 12"/>
          <p:cNvSpPr/>
          <p:nvPr/>
        </p:nvSpPr>
        <p:spPr>
          <a:xfrm rot="10800000" flipH="1">
            <a:off x="0" y="0"/>
            <a:ext cx="2271845" cy="1020763"/>
          </a:xfrm>
          <a:prstGeom prst="rtTriangle">
            <a:avLst/>
          </a:prstGeom>
          <a:solidFill>
            <a:srgbClr val="00BE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latinLnBrk="0" hangingPunct="1">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cxnSp>
        <p:nvCxnSpPr>
          <p:cNvPr id="14" name="直接连接符 13"/>
          <p:cNvCxnSpPr/>
          <p:nvPr/>
        </p:nvCxnSpPr>
        <p:spPr>
          <a:xfrm>
            <a:off x="3676915" y="3060700"/>
            <a:ext cx="4949560" cy="0"/>
          </a:xfrm>
          <a:prstGeom prst="line">
            <a:avLst/>
          </a:prstGeom>
          <a:ln w="38100">
            <a:solidFill>
              <a:srgbClr val="00BE9C"/>
            </a:solidFill>
          </a:ln>
        </p:spPr>
        <p:style>
          <a:lnRef idx="1">
            <a:schemeClr val="accent1"/>
          </a:lnRef>
          <a:fillRef idx="0">
            <a:schemeClr val="accent1"/>
          </a:fillRef>
          <a:effectRef idx="0">
            <a:schemeClr val="accent1"/>
          </a:effectRef>
          <a:fontRef idx="minor">
            <a:schemeClr val="tx1"/>
          </a:fontRef>
        </p:style>
      </p:cxnSp>
      <p:sp>
        <p:nvSpPr>
          <p:cNvPr id="13314" name="KSO_BT1"/>
          <p:cNvSpPr>
            <a:spLocks noGrp="1"/>
          </p:cNvSpPr>
          <p:nvPr>
            <p:ph type="ctrTitle"/>
          </p:nvPr>
        </p:nvSpPr>
        <p:spPr>
          <a:xfrm>
            <a:off x="2476500" y="2041525"/>
            <a:ext cx="6122458" cy="847725"/>
          </a:xfrm>
          <a:prstGeom prst="rect">
            <a:avLst/>
          </a:prstGeom>
          <a:noFill/>
          <a:ln w="9525">
            <a:noFill/>
            <a:miter/>
          </a:ln>
        </p:spPr>
        <p:txBody>
          <a:bodyPr anchor="b"/>
          <a:lstStyle>
            <a:lvl1pPr lvl="0" algn="r">
              <a:defRPr kern="1200"/>
            </a:lvl1pPr>
          </a:lstStyle>
          <a:p>
            <a:pPr lvl="0"/>
            <a:r>
              <a:rPr lang="zh-CN" altLang="en-US" dirty="0"/>
              <a:t>单击此处编辑母版标题样式</a:t>
            </a:r>
            <a:endParaRPr lang="zh-CN" altLang="en-US" dirty="0"/>
          </a:p>
        </p:txBody>
      </p:sp>
      <p:sp>
        <p:nvSpPr>
          <p:cNvPr id="4" name="KSO_FD"/>
          <p:cNvSpPr>
            <a:spLocks noGrp="1"/>
          </p:cNvSpPr>
          <p:nvPr>
            <p:ph type="dt" sz="half" idx="2"/>
          </p:nvPr>
        </p:nvSpPr>
        <p:spPr>
          <a:xfrm>
            <a:off x="495300" y="6245225"/>
            <a:ext cx="2311400" cy="476250"/>
          </a:xfrm>
          <a:prstGeom prst="rect">
            <a:avLst/>
          </a:prstGeom>
        </p:spPr>
        <p:txBody>
          <a:bodyPr vert="horz" lIns="91440" tIns="45720" rIns="91440" bIns="45720" rtlCol="0" anchor="ctr"/>
          <a:lstStyle>
            <a:lvl1pPr algn="l">
              <a:defRPr sz="1000">
                <a:solidFill>
                  <a:schemeClr val="tx1">
                    <a:tint val="75000"/>
                  </a:schemeClr>
                </a:solidFill>
              </a:defRPr>
            </a:lvl1pPr>
          </a:lstStyle>
          <a:p>
            <a:pPr marL="0" marR="0" indent="0" defTabSz="914400" rtl="0" eaLnBrk="1" latinLnBrk="0" hangingPunct="1">
              <a:spcBef>
                <a:spcPts val="0"/>
              </a:spcBef>
              <a:spcAft>
                <a:spcPts val="0"/>
              </a:spcAft>
              <a:buClrTx/>
              <a:buSzTx/>
              <a:buFontTx/>
              <a:buNone/>
              <a:defRPr/>
            </a:pPr>
            <a:fld id="{13D0CE79-49FB-443D-BEF8-6B709DE8FD0C}" type="datetimeFigureOut">
              <a:rPr kumimoji="0" lang="zh-CN" altLang="en-US" b="0" i="0" kern="1200" cap="none" spc="0" normalizeH="0" baseline="0" noProof="0" smtClean="0">
                <a:latin typeface="+mn-lt"/>
                <a:ea typeface="+mn-ea"/>
                <a:cs typeface="+mn-cs"/>
              </a:rPr>
            </a:fld>
            <a:endParaRPr kumimoji="0" lang="zh-CN" altLang="en-US" b="0" i="0" kern="1200" cap="none" spc="0" normalizeH="0" baseline="0" noProof="0" dirty="0" smtClean="0">
              <a:latin typeface="+mn-lt"/>
              <a:ea typeface="+mn-ea"/>
              <a:cs typeface="+mn-cs"/>
            </a:endParaRPr>
          </a:p>
        </p:txBody>
      </p:sp>
      <p:sp>
        <p:nvSpPr>
          <p:cNvPr id="5" name="KSO_FT"/>
          <p:cNvSpPr>
            <a:spLocks noGrp="1"/>
          </p:cNvSpPr>
          <p:nvPr>
            <p:ph type="ftr" sz="quarter" idx="3"/>
          </p:nvPr>
        </p:nvSpPr>
        <p:spPr>
          <a:xfrm>
            <a:off x="3384550" y="6245225"/>
            <a:ext cx="3136900" cy="476250"/>
          </a:xfrm>
          <a:prstGeom prst="rect">
            <a:avLst/>
          </a:prstGeom>
        </p:spPr>
        <p:txBody>
          <a:bodyPr vert="horz" lIns="91440" tIns="45720" rIns="91440" bIns="45720" rtlCol="0" anchor="ctr"/>
          <a:p>
            <a:pPr algn="ctr"/>
            <a:endParaRPr lang="en-US" altLang="zh-CN" sz="1000" dirty="0">
              <a:solidFill>
                <a:srgbClr val="8E8E8E"/>
              </a:solidFill>
            </a:endParaRPr>
          </a:p>
        </p:txBody>
      </p:sp>
      <p:sp>
        <p:nvSpPr>
          <p:cNvPr id="6" name="KSO_FN"/>
          <p:cNvSpPr>
            <a:spLocks noGrp="1"/>
          </p:cNvSpPr>
          <p:nvPr>
            <p:ph type="sldNum" sz="quarter" idx="4"/>
          </p:nvPr>
        </p:nvSpPr>
        <p:spPr>
          <a:xfrm>
            <a:off x="7099300" y="6245225"/>
            <a:ext cx="2311400" cy="476250"/>
          </a:xfrm>
          <a:prstGeom prst="rect">
            <a:avLst/>
          </a:prstGeom>
        </p:spPr>
        <p:txBody>
          <a:bodyPr vert="horz" lIns="91440" tIns="45720" rIns="91440" bIns="45720" rtlCol="0" anchor="ctr"/>
          <a:lstStyle>
            <a:lvl1pPr algn="r">
              <a:defRPr sz="1000">
                <a:solidFill>
                  <a:schemeClr val="tx1">
                    <a:tint val="75000"/>
                  </a:schemeClr>
                </a:solidFill>
              </a:defRPr>
            </a:lvl1pPr>
          </a:lstStyle>
          <a:p>
            <a:pPr marL="0" marR="0" indent="0" defTabSz="914400" rtl="0" eaLnBrk="1" latinLnBrk="0" hangingPunct="1">
              <a:spcBef>
                <a:spcPts val="0"/>
              </a:spcBef>
              <a:spcAft>
                <a:spcPts val="0"/>
              </a:spcAft>
              <a:buClrTx/>
              <a:buSzTx/>
              <a:buFontTx/>
              <a:buNone/>
              <a:defRPr/>
            </a:pPr>
            <a:fld id="{EF906490-237C-474C-BA2E-D98840BC1F8F}" type="slidenum">
              <a:rPr kumimoji="0" lang="zh-CN" altLang="en-US" b="0" i="0" kern="1200" cap="none" spc="0" normalizeH="0" baseline="0" noProof="0" smtClean="0">
                <a:latin typeface="+mn-lt"/>
                <a:ea typeface="+mn-ea"/>
                <a:cs typeface="+mn-cs"/>
              </a:rPr>
            </a:fld>
            <a:endParaRPr kumimoji="0" lang="zh-CN" altLang="en-US" b="0" i="0" kern="1200" cap="none" spc="0" normalizeH="0" baseline="0" noProof="0" dirty="0">
              <a:latin typeface="+mn-lt"/>
              <a:ea typeface="+mn-ea"/>
              <a:cs typeface="+mn-cs"/>
            </a:endParaRPr>
          </a:p>
        </p:txBody>
      </p:sp>
      <p:sp>
        <p:nvSpPr>
          <p:cNvPr id="13318" name="KSO_BC1"/>
          <p:cNvSpPr>
            <a:spLocks noGrp="1"/>
          </p:cNvSpPr>
          <p:nvPr>
            <p:ph type="subTitle" idx="1"/>
          </p:nvPr>
        </p:nvSpPr>
        <p:spPr>
          <a:xfrm>
            <a:off x="2462742" y="3187700"/>
            <a:ext cx="6122458" cy="495300"/>
          </a:xfrm>
          <a:prstGeom prst="rect">
            <a:avLst/>
          </a:prstGeom>
          <a:noFill/>
          <a:ln w="9525">
            <a:noFill/>
            <a:miter/>
          </a:ln>
        </p:spPr>
        <p:txBody>
          <a:bodyPr anchor="t"/>
          <a:lstStyle>
            <a:lvl1pPr marL="0" lvl="0" indent="0" algn="r">
              <a:buNone/>
              <a:defRPr sz="2000" kern="1200">
                <a:solidFill>
                  <a:srgbClr val="6D6D6D"/>
                </a:solidFill>
              </a:defRPr>
            </a:lvl1pPr>
            <a:lvl2pPr marL="0" lvl="1" indent="0" algn="ctr">
              <a:buNone/>
              <a:defRPr sz="2000" kern="1200">
                <a:solidFill>
                  <a:srgbClr val="6D6D6D"/>
                </a:solidFill>
              </a:defRPr>
            </a:lvl2pPr>
            <a:lvl3pPr marL="514350" lvl="2" indent="-514350" algn="ctr">
              <a:buNone/>
              <a:defRPr sz="2000" kern="1200">
                <a:solidFill>
                  <a:srgbClr val="6D6D6D"/>
                </a:solidFill>
              </a:defRPr>
            </a:lvl3pPr>
            <a:lvl4pPr marL="771525" lvl="3" indent="-771525" algn="ctr">
              <a:buNone/>
              <a:defRPr sz="2000" kern="1200">
                <a:solidFill>
                  <a:srgbClr val="6D6D6D"/>
                </a:solidFill>
              </a:defRPr>
            </a:lvl4pPr>
            <a:lvl5pPr marL="1028700" lvl="4" indent="-1028700" algn="ctr">
              <a:buNone/>
              <a:defRPr sz="2000" kern="1200">
                <a:solidFill>
                  <a:srgbClr val="6D6D6D"/>
                </a:solidFill>
              </a:defRPr>
            </a:lvl5pPr>
          </a:lstStyle>
          <a:p>
            <a:pPr lvl="0"/>
            <a:r>
              <a:rPr lang="zh-CN" altLang="en-US" dirty="0"/>
              <a:t>单击此处编辑母版副标题样式</a:t>
            </a:r>
            <a:endParaRPr lang="zh-CN" altLang="en-US" dirty="0"/>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p>
        </p:txBody>
      </p:sp>
      <p:sp>
        <p:nvSpPr>
          <p:cNvPr id="4" name="日期占位符 3"/>
          <p:cNvSpPr>
            <a:spLocks noGrp="1"/>
          </p:cNvSpPr>
          <p:nvPr>
            <p:ph type="dt" sz="half" idx="10"/>
          </p:nvPr>
        </p:nvSpPr>
        <p:spPr/>
        <p:txBody>
          <a:bodyPr/>
          <a:p>
            <a:pPr marL="0" marR="0" lvl="0" indent="0" algn="l" defTabSz="914400" rtl="0" eaLnBrk="1" latinLnBrk="0" hangingPunct="1">
              <a:spcBef>
                <a:spcPts val="0"/>
              </a:spcBef>
              <a:spcAft>
                <a:spcPts val="0"/>
              </a:spcAft>
              <a:buClrTx/>
              <a:buSzTx/>
              <a:buFontTx/>
              <a:buNone/>
              <a:defRPr/>
            </a:pPr>
            <a:fld id="{13D0CE79-49FB-443D-BEF8-6B709DE8FD0C}" type="datetimeFigureOut">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lvl="0" algn="ctr"/>
            <a:endParaRPr lang="en-US" altLang="zh-CN" sz="1000" dirty="0">
              <a:solidFill>
                <a:srgbClr val="8E8E8E"/>
              </a:solidFill>
            </a:endParaRPr>
          </a:p>
        </p:txBody>
      </p:sp>
      <p:sp>
        <p:nvSpPr>
          <p:cNvPr id="6" name="灯片编号占位符 5"/>
          <p:cNvSpPr>
            <a:spLocks noGrp="1"/>
          </p:cNvSpPr>
          <p:nvPr>
            <p:ph type="sldNum" sz="quarter" idx="12"/>
          </p:nvPr>
        </p:nvSpPr>
        <p:spPr/>
        <p:txBody>
          <a:bodyPr/>
          <a:p>
            <a:pPr marL="0" marR="0" lvl="0" indent="0" algn="r" defTabSz="914400" rtl="0" eaLnBrk="1" latinLnBrk="0" hangingPunct="1">
              <a:spcBef>
                <a:spcPts val="0"/>
              </a:spcBef>
              <a:spcAft>
                <a:spcPts val="0"/>
              </a:spcAft>
              <a:buClrTx/>
              <a:buSzTx/>
              <a:buFontTx/>
              <a:buNone/>
              <a:defRPr/>
            </a:pPr>
            <a:fld id="{EF906490-237C-474C-BA2E-D98840BC1F8F}" type="slidenum">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137356" y="1244603"/>
            <a:ext cx="4127500" cy="4932363"/>
          </a:xfrm>
        </p:spPr>
        <p:txBody>
          <a:bodyPr/>
          <a:lstStyle/>
          <a:p>
            <a:pPr lvl="0"/>
            <a:r>
              <a:rPr lang="zh-CN" altLang="en-US" smtClean="0"/>
              <a:t>单击此处编辑母版文本样式</a:t>
            </a:r>
            <a:endParaRPr lang="zh-CN" altLang="en-US" smtClean="0"/>
          </a:p>
          <a:p>
            <a:pPr lvl="1"/>
            <a:r>
              <a:rPr lang="zh-CN" altLang="en-US" smtClean="0"/>
              <a:t>第二级</a:t>
            </a:r>
          </a:p>
        </p:txBody>
      </p:sp>
      <p:sp>
        <p:nvSpPr>
          <p:cNvPr id="4" name="KSO_BC2"/>
          <p:cNvSpPr>
            <a:spLocks noGrp="1"/>
          </p:cNvSpPr>
          <p:nvPr>
            <p:ph sz="half" idx="2"/>
          </p:nvPr>
        </p:nvSpPr>
        <p:spPr>
          <a:xfrm>
            <a:off x="5296959" y="1244603"/>
            <a:ext cx="4138969" cy="4932363"/>
          </a:xfrm>
        </p:spPr>
        <p:txBody>
          <a:bodyPr/>
          <a:lstStyle/>
          <a:p>
            <a:pPr lvl="0"/>
            <a:r>
              <a:rPr lang="zh-CN" altLang="en-US" smtClean="0"/>
              <a:t>单击此处编辑母版文本样式</a:t>
            </a:r>
            <a:endParaRPr lang="zh-CN" altLang="en-US" smtClean="0"/>
          </a:p>
          <a:p>
            <a:pPr lvl="1"/>
            <a:r>
              <a:rPr lang="zh-CN" altLang="en-US" smtClean="0"/>
              <a:t>第二级</a:t>
            </a:r>
          </a:p>
        </p:txBody>
      </p:sp>
      <p:sp>
        <p:nvSpPr>
          <p:cNvPr id="5" name="日期占位符 4"/>
          <p:cNvSpPr>
            <a:spLocks noGrp="1"/>
          </p:cNvSpPr>
          <p:nvPr>
            <p:ph type="dt" sz="half" idx="10"/>
          </p:nvPr>
        </p:nvSpPr>
        <p:spPr/>
        <p:txBody>
          <a:bodyPr/>
          <a:p>
            <a:pPr marL="0" marR="0" lvl="0" indent="0" algn="l" defTabSz="914400" rtl="0" eaLnBrk="1" latinLnBrk="0" hangingPunct="1">
              <a:spcBef>
                <a:spcPts val="0"/>
              </a:spcBef>
              <a:spcAft>
                <a:spcPts val="0"/>
              </a:spcAft>
              <a:buClrTx/>
              <a:buSzTx/>
              <a:buFontTx/>
              <a:buNone/>
              <a:defRPr/>
            </a:pPr>
            <a:fld id="{13D0CE79-49FB-443D-BEF8-6B709DE8FD0C}" type="datetimeFigureOut">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lvl="0" algn="ctr"/>
            <a:endParaRPr lang="en-US" altLang="zh-CN" sz="1000" dirty="0">
              <a:solidFill>
                <a:srgbClr val="8E8E8E"/>
              </a:solidFill>
            </a:endParaRPr>
          </a:p>
        </p:txBody>
      </p:sp>
      <p:sp>
        <p:nvSpPr>
          <p:cNvPr id="7" name="灯片编号占位符 6"/>
          <p:cNvSpPr>
            <a:spLocks noGrp="1"/>
          </p:cNvSpPr>
          <p:nvPr>
            <p:ph type="sldNum" sz="quarter" idx="12"/>
          </p:nvPr>
        </p:nvSpPr>
        <p:spPr/>
        <p:txBody>
          <a:bodyPr/>
          <a:p>
            <a:pPr marL="0" marR="0" lvl="0" indent="0" algn="r" defTabSz="914400" rtl="0" eaLnBrk="1" latinLnBrk="0" hangingPunct="1">
              <a:spcBef>
                <a:spcPts val="0"/>
              </a:spcBef>
              <a:spcAft>
                <a:spcPts val="0"/>
              </a:spcAft>
              <a:buClrTx/>
              <a:buSzTx/>
              <a:buFontTx/>
              <a:buNone/>
              <a:defRPr/>
            </a:pPr>
            <a:fld id="{EF906490-237C-474C-BA2E-D98840BC1F8F}" type="slidenum">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1871132" y="118532"/>
            <a:ext cx="7566082" cy="71702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93292" y="1376363"/>
            <a:ext cx="4190702" cy="823912"/>
          </a:xfrm>
        </p:spPr>
        <p:txBody>
          <a:bodyPr anchor="b">
            <a:normAutofit/>
          </a:bodyPr>
          <a:lstStyle>
            <a:lvl1pPr marL="0" indent="0">
              <a:buNone/>
              <a:defRPr sz="1015"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smtClean="0"/>
              <a:t>单击此处编辑母版文本样式</a:t>
            </a:r>
          </a:p>
        </p:txBody>
      </p:sp>
      <p:sp>
        <p:nvSpPr>
          <p:cNvPr id="4" name="KSO_BC1"/>
          <p:cNvSpPr>
            <a:spLocks noGrp="1"/>
          </p:cNvSpPr>
          <p:nvPr>
            <p:ph sz="half" idx="2"/>
          </p:nvPr>
        </p:nvSpPr>
        <p:spPr>
          <a:xfrm>
            <a:off x="893292" y="2200275"/>
            <a:ext cx="4190702" cy="3684588"/>
          </a:xfrm>
        </p:spPr>
        <p:txBody>
          <a:bodyPr/>
          <a:lstStyle/>
          <a:p>
            <a:pPr lvl="0"/>
            <a:r>
              <a:rPr lang="zh-CN" altLang="en-US" smtClean="0"/>
              <a:t>单击此处编辑母版文本样式</a:t>
            </a:r>
            <a:endParaRPr lang="zh-CN" altLang="en-US" smtClean="0"/>
          </a:p>
          <a:p>
            <a:pPr lvl="1"/>
            <a:r>
              <a:rPr lang="zh-CN" altLang="en-US" smtClean="0"/>
              <a:t>第二级</a:t>
            </a:r>
          </a:p>
        </p:txBody>
      </p:sp>
      <p:sp>
        <p:nvSpPr>
          <p:cNvPr id="5" name="Text Placeholder 4"/>
          <p:cNvSpPr>
            <a:spLocks noGrp="1"/>
          </p:cNvSpPr>
          <p:nvPr>
            <p:ph type="body" sz="quarter" idx="3"/>
          </p:nvPr>
        </p:nvSpPr>
        <p:spPr>
          <a:xfrm>
            <a:off x="5225878" y="1376363"/>
            <a:ext cx="4211340" cy="823912"/>
          </a:xfrm>
        </p:spPr>
        <p:txBody>
          <a:bodyPr anchor="b">
            <a:normAutofit/>
          </a:bodyPr>
          <a:lstStyle>
            <a:lvl1pPr marL="0" indent="0">
              <a:buNone/>
              <a:defRPr sz="1015"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smtClean="0"/>
              <a:t>单击此处编辑母版文本样式</a:t>
            </a:r>
          </a:p>
        </p:txBody>
      </p:sp>
      <p:sp>
        <p:nvSpPr>
          <p:cNvPr id="6" name="KSO_BC2"/>
          <p:cNvSpPr>
            <a:spLocks noGrp="1"/>
          </p:cNvSpPr>
          <p:nvPr>
            <p:ph sz="quarter" idx="4"/>
          </p:nvPr>
        </p:nvSpPr>
        <p:spPr>
          <a:xfrm>
            <a:off x="5225878" y="2200275"/>
            <a:ext cx="4211340" cy="3684588"/>
          </a:xfrm>
        </p:spPr>
        <p:txBody>
          <a:bodyPr/>
          <a:lstStyle/>
          <a:p>
            <a:pPr lvl="0"/>
            <a:r>
              <a:rPr lang="zh-CN" altLang="en-US" smtClean="0"/>
              <a:t>单击此处编辑母版文本样式</a:t>
            </a:r>
            <a:endParaRPr lang="zh-CN" altLang="en-US" smtClean="0"/>
          </a:p>
          <a:p>
            <a:pPr lvl="1"/>
            <a:r>
              <a:rPr lang="zh-CN" altLang="en-US" smtClean="0"/>
              <a:t>第二级</a:t>
            </a:r>
          </a:p>
        </p:txBody>
      </p:sp>
      <p:sp>
        <p:nvSpPr>
          <p:cNvPr id="7" name="日期占位符 6"/>
          <p:cNvSpPr>
            <a:spLocks noGrp="1"/>
          </p:cNvSpPr>
          <p:nvPr>
            <p:ph type="dt" sz="half" idx="10"/>
          </p:nvPr>
        </p:nvSpPr>
        <p:spPr/>
        <p:txBody>
          <a:bodyPr/>
          <a:p>
            <a:pPr marL="0" marR="0" lvl="0" indent="0" algn="l" defTabSz="914400" rtl="0" eaLnBrk="1" latinLnBrk="0" hangingPunct="1">
              <a:spcBef>
                <a:spcPts val="0"/>
              </a:spcBef>
              <a:spcAft>
                <a:spcPts val="0"/>
              </a:spcAft>
              <a:buClrTx/>
              <a:buSzTx/>
              <a:buFontTx/>
              <a:buNone/>
              <a:defRPr/>
            </a:pPr>
            <a:fld id="{13D0CE79-49FB-443D-BEF8-6B709DE8FD0C}" type="datetimeFigureOut">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lvl="0" algn="ctr"/>
            <a:endParaRPr lang="en-US" altLang="zh-CN" sz="1000" dirty="0">
              <a:solidFill>
                <a:srgbClr val="8E8E8E"/>
              </a:solidFill>
            </a:endParaRPr>
          </a:p>
        </p:txBody>
      </p:sp>
      <p:sp>
        <p:nvSpPr>
          <p:cNvPr id="9" name="灯片编号占位符 8"/>
          <p:cNvSpPr>
            <a:spLocks noGrp="1"/>
          </p:cNvSpPr>
          <p:nvPr>
            <p:ph type="sldNum" sz="quarter" idx="12"/>
          </p:nvPr>
        </p:nvSpPr>
        <p:spPr/>
        <p:txBody>
          <a:bodyPr/>
          <a:p>
            <a:pPr marL="0" marR="0" lvl="0" indent="0" algn="r" defTabSz="914400" rtl="0" eaLnBrk="1" latinLnBrk="0" hangingPunct="1">
              <a:spcBef>
                <a:spcPts val="0"/>
              </a:spcBef>
              <a:spcAft>
                <a:spcPts val="0"/>
              </a:spcAft>
              <a:buClrTx/>
              <a:buSzTx/>
              <a:buFontTx/>
              <a:buNone/>
              <a:defRPr/>
            </a:pPr>
            <a:fld id="{EF906490-237C-474C-BA2E-D98840BC1F8F}" type="slidenum">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日期占位符 2"/>
          <p:cNvSpPr>
            <a:spLocks noGrp="1"/>
          </p:cNvSpPr>
          <p:nvPr>
            <p:ph type="dt" sz="half" idx="10"/>
          </p:nvPr>
        </p:nvSpPr>
        <p:spPr/>
        <p:txBody>
          <a:bodyPr/>
          <a:p>
            <a:pPr marL="0" marR="0" lvl="0" indent="0" algn="l" defTabSz="914400" rtl="0" eaLnBrk="1" latinLnBrk="0" hangingPunct="1">
              <a:spcBef>
                <a:spcPts val="0"/>
              </a:spcBef>
              <a:spcAft>
                <a:spcPts val="0"/>
              </a:spcAft>
              <a:buClrTx/>
              <a:buSzTx/>
              <a:buFontTx/>
              <a:buNone/>
              <a:defRPr/>
            </a:pPr>
            <a:fld id="{13D0CE79-49FB-443D-BEF8-6B709DE8FD0C}" type="datetimeFigureOut">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lvl="0" algn="ctr"/>
            <a:endParaRPr lang="en-US" altLang="zh-CN" sz="1000" dirty="0">
              <a:solidFill>
                <a:srgbClr val="8E8E8E"/>
              </a:solidFill>
            </a:endParaRPr>
          </a:p>
        </p:txBody>
      </p:sp>
      <p:sp>
        <p:nvSpPr>
          <p:cNvPr id="5" name="灯片编号占位符 4"/>
          <p:cNvSpPr>
            <a:spLocks noGrp="1"/>
          </p:cNvSpPr>
          <p:nvPr>
            <p:ph type="sldNum" sz="quarter" idx="12"/>
          </p:nvPr>
        </p:nvSpPr>
        <p:spPr/>
        <p:txBody>
          <a:bodyPr/>
          <a:p>
            <a:pPr marL="0" marR="0" lvl="0" indent="0" algn="r" defTabSz="914400" rtl="0" eaLnBrk="1" latinLnBrk="0" hangingPunct="1">
              <a:spcBef>
                <a:spcPts val="0"/>
              </a:spcBef>
              <a:spcAft>
                <a:spcPts val="0"/>
              </a:spcAft>
              <a:buClrTx/>
              <a:buSzTx/>
              <a:buFontTx/>
              <a:buNone/>
              <a:defRPr/>
            </a:pPr>
            <a:fld id="{EF906490-237C-474C-BA2E-D98840BC1F8F}" type="slidenum">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p>
        </p:txBody>
      </p:sp>
    </p:spTree>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4201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98463" y="1344613"/>
            <a:ext cx="4470400" cy="497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021263" y="1344613"/>
            <a:ext cx="4471987" cy="497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95300" y="274638"/>
            <a:ext cx="89154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41513" y="612775"/>
            <a:ext cx="5943600" cy="4114800"/>
          </a:xfrm>
        </p:spPr>
        <p:txBody>
          <a:bodyPr vert="horz" wrap="square" lIns="0" tIns="0" rIns="0" bIns="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2000"/>
              </a:lnSpc>
              <a:spcBef>
                <a:spcPct val="0"/>
              </a:spcBef>
              <a:spcAft>
                <a:spcPct val="37000"/>
              </a:spcAft>
              <a:buClrTx/>
              <a:buSzTx/>
              <a:buFontTx/>
              <a:buNone/>
              <a:tabLst>
                <a:tab pos="5715000" algn="l"/>
              </a:tabLst>
              <a:defRPr/>
            </a:pPr>
            <a:r>
              <a:rPr kumimoji="0" lang="zh-CN" altLang="en-US" sz="3200" b="0" i="0" u="none" strike="noStrike" kern="0" cap="none" spc="0" normalizeH="0" baseline="0" noProof="0" smtClean="0">
                <a:ln>
                  <a:noFill/>
                </a:ln>
                <a:solidFill>
                  <a:schemeClr val="tx1"/>
                </a:solidFill>
                <a:effectLst/>
                <a:uLnTx/>
                <a:uFillTx/>
                <a:latin typeface="+mn-lt"/>
                <a:ea typeface="+mn-ea"/>
                <a:cs typeface="+mn-cs"/>
              </a:rPr>
              <a:t>单击图标添加图片</a:t>
            </a:r>
          </a:p>
        </p:txBody>
      </p:sp>
      <p:sp>
        <p:nvSpPr>
          <p:cNvPr id="4" name="文本占位符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p:sp>
        <p:nvSpPr>
          <p:cNvPr id="1026" name="Rectangle 17"/>
          <p:cNvSpPr>
            <a:spLocks noGrp="1"/>
          </p:cNvSpPr>
          <p:nvPr>
            <p:ph type="title"/>
          </p:nvPr>
        </p:nvSpPr>
        <p:spPr>
          <a:xfrm>
            <a:off x="373063" y="249238"/>
            <a:ext cx="9190037" cy="658812"/>
          </a:xfrm>
          <a:prstGeom prst="rect">
            <a:avLst/>
          </a:prstGeom>
          <a:noFill/>
          <a:ln w="9525">
            <a:noFill/>
            <a:miter/>
          </a:ln>
        </p:spPr>
        <p:txBody>
          <a:bodyPr lIns="93345" tIns="46990" rIns="93345" bIns="46990" anchor="ctr"/>
          <a:p>
            <a:pPr lvl="0"/>
            <a:r>
              <a:rPr lang="zh-CN" altLang="nl-NL" dirty="0"/>
              <a:t>单击此处编辑母版标题样式</a:t>
            </a:r>
            <a:endParaRPr lang="zh-CN" altLang="nl-NL" dirty="0"/>
          </a:p>
        </p:txBody>
      </p:sp>
      <p:sp>
        <p:nvSpPr>
          <p:cNvPr id="1027" name="Rectangle 22"/>
          <p:cNvSpPr>
            <a:spLocks noGrp="1"/>
          </p:cNvSpPr>
          <p:nvPr>
            <p:ph type="body" idx="1"/>
          </p:nvPr>
        </p:nvSpPr>
        <p:spPr>
          <a:xfrm>
            <a:off x="398463" y="1344613"/>
            <a:ext cx="9094787" cy="4973637"/>
          </a:xfrm>
          <a:prstGeom prst="rect">
            <a:avLst/>
          </a:prstGeom>
          <a:noFill/>
          <a:ln w="9525">
            <a:noFill/>
            <a:miter/>
          </a:ln>
        </p:spPr>
        <p:txBody>
          <a:bodyPr lIns="0" tIns="0" rIns="0" bIns="0"/>
          <a:p>
            <a:pPr lvl="0"/>
            <a:r>
              <a:rPr lang="nl-NL" altLang="zh-CN" dirty="0"/>
              <a:t>Click to edit Master text styles</a:t>
            </a:r>
            <a:endParaRPr lang="nl-NL" altLang="zh-CN" dirty="0"/>
          </a:p>
          <a:p>
            <a:pPr lvl="1"/>
            <a:r>
              <a:rPr lang="nl-NL" altLang="zh-CN" dirty="0"/>
              <a:t>Second level</a:t>
            </a:r>
            <a:endParaRPr lang="nl-NL" altLang="zh-CN" dirty="0"/>
          </a:p>
          <a:p>
            <a:pPr lvl="2"/>
            <a:r>
              <a:rPr lang="nl-NL" altLang="zh-CN" dirty="0"/>
              <a:t>Third level</a:t>
            </a:r>
            <a:endParaRPr lang="nl-NL" altLang="zh-CN" dirty="0"/>
          </a:p>
          <a:p>
            <a:pPr lvl="3"/>
            <a:r>
              <a:rPr lang="nl-NL" altLang="zh-CN" dirty="0"/>
              <a:t>Fourth level</a:t>
            </a:r>
            <a:endParaRPr lang="nl-NL" altLang="zh-CN" dirty="0"/>
          </a:p>
        </p:txBody>
      </p:sp>
      <p:sp>
        <p:nvSpPr>
          <p:cNvPr id="1029" name="TextBox 5"/>
          <p:cNvSpPr txBox="1">
            <a:spLocks noChangeArrowheads="1"/>
          </p:cNvSpPr>
          <p:nvPr/>
        </p:nvSpPr>
        <p:spPr bwMode="auto">
          <a:xfrm>
            <a:off x="9277350" y="6454775"/>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p>
            <a:pPr lvl="0" eaLnBrk="1" hangingPunct="1"/>
            <a:fld id="{9A0DB2DC-4C9A-4742-B13C-FB6460FD3503}" type="slidenum">
              <a:rPr lang="zh-CN" altLang="en-US" sz="1400" dirty="0">
                <a:latin typeface="微软雅黑" pitchFamily="34" charset="-122"/>
                <a:ea typeface="微软雅黑" pitchFamily="34" charset="-122"/>
              </a:rPr>
            </a:fld>
            <a:endParaRPr lang="zh-CN" altLang="en-US" sz="1400" dirty="0">
              <a:latin typeface="微软雅黑" pitchFamily="34" charset="-122"/>
              <a:ea typeface="微软雅黑" pitchFamily="34" charset="-122"/>
            </a:endParaRPr>
          </a:p>
        </p:txBody>
      </p:sp>
      <p:pic>
        <p:nvPicPr>
          <p:cNvPr id="2" name="图片 5" descr="未标题-2.jpg"/>
          <p:cNvPicPr>
            <a:picLocks noChangeAspect="1"/>
          </p:cNvPicPr>
          <p:nvPr/>
        </p:nvPicPr>
        <p:blipFill>
          <a:blip r:embed="rId12"/>
          <a:srcRect/>
          <a:stretch>
            <a:fillRect/>
          </a:stretch>
        </p:blipFill>
        <p:spPr>
          <a:xfrm>
            <a:off x="6350" y="6291263"/>
            <a:ext cx="9899650" cy="566737"/>
          </a:xfrm>
          <a:prstGeom prst="rect">
            <a:avLst/>
          </a:prstGeom>
          <a:noFill/>
          <a:ln w="9525">
            <a:noFill/>
            <a:miter/>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1" fontAlgn="base" hangingPunct="1">
        <a:lnSpc>
          <a:spcPct val="120000"/>
        </a:lnSpc>
        <a:spcBef>
          <a:spcPct val="0"/>
        </a:spcBef>
        <a:spcAft>
          <a:spcPct val="0"/>
        </a:spcAft>
        <a:defRPr sz="2800" b="1">
          <a:solidFill>
            <a:srgbClr val="FF6600"/>
          </a:solidFill>
          <a:latin typeface="+mj-lt"/>
          <a:ea typeface="+mj-ea"/>
          <a:cs typeface="+mj-cs"/>
        </a:defRPr>
      </a:lvl1pPr>
      <a:lvl2pPr algn="l" rtl="0" eaLnBrk="1" fontAlgn="base" hangingPunct="1">
        <a:lnSpc>
          <a:spcPct val="120000"/>
        </a:lnSpc>
        <a:spcBef>
          <a:spcPct val="0"/>
        </a:spcBef>
        <a:spcAft>
          <a:spcPct val="0"/>
        </a:spcAft>
        <a:defRPr sz="2800" b="1">
          <a:solidFill>
            <a:srgbClr val="FF6600"/>
          </a:solidFill>
          <a:latin typeface="微软雅黑" pitchFamily="34" charset="-122"/>
          <a:ea typeface="微软雅黑" pitchFamily="34" charset="-122"/>
        </a:defRPr>
      </a:lvl2pPr>
      <a:lvl3pPr algn="l" rtl="0" eaLnBrk="1" fontAlgn="base" hangingPunct="1">
        <a:lnSpc>
          <a:spcPct val="120000"/>
        </a:lnSpc>
        <a:spcBef>
          <a:spcPct val="0"/>
        </a:spcBef>
        <a:spcAft>
          <a:spcPct val="0"/>
        </a:spcAft>
        <a:defRPr sz="2800" b="1">
          <a:solidFill>
            <a:srgbClr val="FF6600"/>
          </a:solidFill>
          <a:latin typeface="微软雅黑" pitchFamily="34" charset="-122"/>
          <a:ea typeface="微软雅黑" pitchFamily="34" charset="-122"/>
        </a:defRPr>
      </a:lvl3pPr>
      <a:lvl4pPr algn="l" rtl="0" eaLnBrk="1" fontAlgn="base" hangingPunct="1">
        <a:lnSpc>
          <a:spcPct val="120000"/>
        </a:lnSpc>
        <a:spcBef>
          <a:spcPct val="0"/>
        </a:spcBef>
        <a:spcAft>
          <a:spcPct val="0"/>
        </a:spcAft>
        <a:defRPr sz="2800" b="1">
          <a:solidFill>
            <a:srgbClr val="FF6600"/>
          </a:solidFill>
          <a:latin typeface="微软雅黑" pitchFamily="34" charset="-122"/>
          <a:ea typeface="微软雅黑" pitchFamily="34" charset="-122"/>
        </a:defRPr>
      </a:lvl4pPr>
      <a:lvl5pPr algn="l" rtl="0" eaLnBrk="1" fontAlgn="base" hangingPunct="1">
        <a:lnSpc>
          <a:spcPct val="120000"/>
        </a:lnSpc>
        <a:spcBef>
          <a:spcPct val="0"/>
        </a:spcBef>
        <a:spcAft>
          <a:spcPct val="0"/>
        </a:spcAft>
        <a:defRPr sz="2800" b="1">
          <a:solidFill>
            <a:srgbClr val="FF6600"/>
          </a:solidFill>
          <a:latin typeface="微软雅黑" pitchFamily="34" charset="-122"/>
          <a:ea typeface="微软雅黑" pitchFamily="34" charset="-122"/>
        </a:defRPr>
      </a:lvl5pPr>
      <a:lvl6pPr marL="457200" algn="l" rtl="0" eaLnBrk="1" fontAlgn="base" hangingPunct="1">
        <a:lnSpc>
          <a:spcPct val="120000"/>
        </a:lnSpc>
        <a:spcBef>
          <a:spcPct val="0"/>
        </a:spcBef>
        <a:spcAft>
          <a:spcPct val="0"/>
        </a:spcAft>
        <a:defRPr sz="2800" b="1">
          <a:solidFill>
            <a:srgbClr val="FF6600"/>
          </a:solidFill>
          <a:latin typeface="微软雅黑" pitchFamily="34" charset="-122"/>
          <a:ea typeface="微软雅黑" pitchFamily="34" charset="-122"/>
        </a:defRPr>
      </a:lvl6pPr>
      <a:lvl7pPr marL="914400" algn="l" rtl="0" eaLnBrk="1" fontAlgn="base" hangingPunct="1">
        <a:lnSpc>
          <a:spcPct val="120000"/>
        </a:lnSpc>
        <a:spcBef>
          <a:spcPct val="0"/>
        </a:spcBef>
        <a:spcAft>
          <a:spcPct val="0"/>
        </a:spcAft>
        <a:defRPr sz="2800" b="1">
          <a:solidFill>
            <a:srgbClr val="FF6600"/>
          </a:solidFill>
          <a:latin typeface="微软雅黑" pitchFamily="34" charset="-122"/>
          <a:ea typeface="微软雅黑" pitchFamily="34" charset="-122"/>
        </a:defRPr>
      </a:lvl7pPr>
      <a:lvl8pPr marL="1371600" algn="l" rtl="0" eaLnBrk="1" fontAlgn="base" hangingPunct="1">
        <a:lnSpc>
          <a:spcPct val="120000"/>
        </a:lnSpc>
        <a:spcBef>
          <a:spcPct val="0"/>
        </a:spcBef>
        <a:spcAft>
          <a:spcPct val="0"/>
        </a:spcAft>
        <a:defRPr sz="2800" b="1">
          <a:solidFill>
            <a:srgbClr val="FF6600"/>
          </a:solidFill>
          <a:latin typeface="微软雅黑" pitchFamily="34" charset="-122"/>
          <a:ea typeface="微软雅黑" pitchFamily="34" charset="-122"/>
        </a:defRPr>
      </a:lvl8pPr>
      <a:lvl9pPr marL="1828800" algn="l" rtl="0" eaLnBrk="1" fontAlgn="base" hangingPunct="1">
        <a:lnSpc>
          <a:spcPct val="120000"/>
        </a:lnSpc>
        <a:spcBef>
          <a:spcPct val="0"/>
        </a:spcBef>
        <a:spcAft>
          <a:spcPct val="0"/>
        </a:spcAft>
        <a:defRPr sz="2800" b="1">
          <a:solidFill>
            <a:srgbClr val="FF6600"/>
          </a:solidFill>
          <a:latin typeface="微软雅黑" pitchFamily="34" charset="-122"/>
          <a:ea typeface="微软雅黑" pitchFamily="34" charset="-122"/>
        </a:defRPr>
      </a:lvl9pPr>
    </p:titleStyle>
    <p:bodyStyle>
      <a:lvl1pPr marL="190500" indent="-190500" algn="l" defTabSz="-635" rtl="0" eaLnBrk="1" fontAlgn="base" hangingPunct="1">
        <a:lnSpc>
          <a:spcPct val="102000"/>
        </a:lnSpc>
        <a:spcBef>
          <a:spcPct val="0"/>
        </a:spcBef>
        <a:spcAft>
          <a:spcPct val="37000"/>
        </a:spcAft>
        <a:buChar char="•"/>
        <a:tabLst>
          <a:tab pos="5715000" algn="l"/>
        </a:tabLst>
        <a:defRPr sz="2000">
          <a:solidFill>
            <a:schemeClr val="tx1"/>
          </a:solidFill>
          <a:latin typeface="+mn-lt"/>
          <a:ea typeface="+mn-ea"/>
          <a:cs typeface="+mn-cs"/>
        </a:defRPr>
      </a:lvl1pPr>
      <a:lvl2pPr marL="382905" indent="-190500" algn="l" defTabSz="-635" rtl="0" eaLnBrk="1" fontAlgn="base" hangingPunct="1">
        <a:lnSpc>
          <a:spcPct val="94000"/>
        </a:lnSpc>
        <a:spcBef>
          <a:spcPct val="0"/>
        </a:spcBef>
        <a:spcAft>
          <a:spcPct val="36000"/>
        </a:spcAft>
        <a:buChar char="–"/>
        <a:tabLst>
          <a:tab pos="5715000" algn="l"/>
        </a:tabLst>
        <a:defRPr sz="2000">
          <a:solidFill>
            <a:schemeClr val="tx1"/>
          </a:solidFill>
          <a:latin typeface="+mn-lt"/>
          <a:ea typeface="+mn-ea"/>
        </a:defRPr>
      </a:lvl2pPr>
      <a:lvl3pPr marL="574675" indent="-190500" algn="l" defTabSz="-635" rtl="0" eaLnBrk="1" fontAlgn="base" hangingPunct="1">
        <a:lnSpc>
          <a:spcPct val="95000"/>
        </a:lnSpc>
        <a:spcBef>
          <a:spcPct val="0"/>
        </a:spcBef>
        <a:spcAft>
          <a:spcPct val="30000"/>
        </a:spcAft>
        <a:buChar char="–"/>
        <a:tabLst>
          <a:tab pos="5715000" algn="l"/>
        </a:tabLst>
        <a:defRPr sz="2000">
          <a:solidFill>
            <a:schemeClr val="tx1"/>
          </a:solidFill>
          <a:latin typeface="+mn-lt"/>
          <a:ea typeface="+mn-ea"/>
        </a:defRPr>
      </a:lvl3pPr>
      <a:lvl4pPr marL="771525" indent="-195580" algn="l" defTabSz="-635" rtl="0" eaLnBrk="1" fontAlgn="base" hangingPunct="1">
        <a:lnSpc>
          <a:spcPct val="97000"/>
        </a:lnSpc>
        <a:spcBef>
          <a:spcPct val="0"/>
        </a:spcBef>
        <a:spcAft>
          <a:spcPct val="28000"/>
        </a:spcAft>
        <a:buChar char="–"/>
        <a:tabLst>
          <a:tab pos="5715000" algn="l"/>
        </a:tabLst>
        <a:defRPr sz="2000">
          <a:solidFill>
            <a:schemeClr val="tx1"/>
          </a:solidFill>
          <a:latin typeface="+mn-lt"/>
          <a:ea typeface="+mn-ea"/>
        </a:defRPr>
      </a:lvl4pPr>
      <a:lvl5pPr marL="960755" indent="-187325" algn="l" defTabSz="-635" rtl="0" eaLnBrk="1" fontAlgn="base" hangingPunct="1">
        <a:spcBef>
          <a:spcPct val="0"/>
        </a:spcBef>
        <a:spcAft>
          <a:spcPct val="0"/>
        </a:spcAft>
        <a:buSzPct val="100000"/>
        <a:buChar char="–"/>
        <a:tabLst>
          <a:tab pos="5715000" algn="l"/>
        </a:tabLst>
        <a:defRPr sz="2000">
          <a:solidFill>
            <a:schemeClr val="tx1"/>
          </a:solidFill>
          <a:latin typeface="Franklin Gothic Book" pitchFamily="2"/>
          <a:ea typeface="+mn-ea"/>
          <a:cs typeface="Arial" pitchFamily="34" charset="0"/>
        </a:defRPr>
      </a:lvl5pPr>
      <a:lvl6pPr marL="1417955" indent="-187325" algn="l" defTabSz="-635" rtl="0" eaLnBrk="1" fontAlgn="base" hangingPunct="1">
        <a:spcBef>
          <a:spcPct val="0"/>
        </a:spcBef>
        <a:spcAft>
          <a:spcPct val="0"/>
        </a:spcAft>
        <a:buSzPct val="100000"/>
        <a:buChar char="–"/>
        <a:tabLst>
          <a:tab pos="5715000" algn="l"/>
        </a:tabLst>
        <a:defRPr sz="2000">
          <a:solidFill>
            <a:schemeClr val="tx1"/>
          </a:solidFill>
          <a:latin typeface="Franklin Gothic Book" pitchFamily="2"/>
          <a:ea typeface="+mn-ea"/>
          <a:cs typeface="Arial" pitchFamily="34" charset="0"/>
        </a:defRPr>
      </a:lvl6pPr>
      <a:lvl7pPr marL="1875155" indent="-187325" algn="l" defTabSz="-635" rtl="0" eaLnBrk="1" fontAlgn="base" hangingPunct="1">
        <a:spcBef>
          <a:spcPct val="0"/>
        </a:spcBef>
        <a:spcAft>
          <a:spcPct val="0"/>
        </a:spcAft>
        <a:buSzPct val="100000"/>
        <a:buChar char="–"/>
        <a:tabLst>
          <a:tab pos="5715000" algn="l"/>
        </a:tabLst>
        <a:defRPr sz="2000">
          <a:solidFill>
            <a:schemeClr val="tx1"/>
          </a:solidFill>
          <a:latin typeface="Franklin Gothic Book" pitchFamily="2"/>
          <a:ea typeface="+mn-ea"/>
          <a:cs typeface="Arial" pitchFamily="34" charset="0"/>
        </a:defRPr>
      </a:lvl7pPr>
      <a:lvl8pPr marL="2332355" indent="-187325" algn="l" defTabSz="-635" rtl="0" eaLnBrk="1" fontAlgn="base" hangingPunct="1">
        <a:spcBef>
          <a:spcPct val="0"/>
        </a:spcBef>
        <a:spcAft>
          <a:spcPct val="0"/>
        </a:spcAft>
        <a:buSzPct val="100000"/>
        <a:buChar char="–"/>
        <a:tabLst>
          <a:tab pos="5715000" algn="l"/>
        </a:tabLst>
        <a:defRPr sz="2000">
          <a:solidFill>
            <a:schemeClr val="tx1"/>
          </a:solidFill>
          <a:latin typeface="Franklin Gothic Book" pitchFamily="2"/>
          <a:ea typeface="+mn-ea"/>
          <a:cs typeface="Arial" pitchFamily="34" charset="0"/>
        </a:defRPr>
      </a:lvl8pPr>
      <a:lvl9pPr marL="2789555" indent="-187325" algn="l" defTabSz="-635" rtl="0" eaLnBrk="1" fontAlgn="base" hangingPunct="1">
        <a:spcBef>
          <a:spcPct val="0"/>
        </a:spcBef>
        <a:spcAft>
          <a:spcPct val="0"/>
        </a:spcAft>
        <a:buSzPct val="100000"/>
        <a:buChar char="–"/>
        <a:tabLst>
          <a:tab pos="5715000" algn="l"/>
        </a:tabLst>
        <a:defRPr sz="2000">
          <a:solidFill>
            <a:schemeClr val="tx1"/>
          </a:solidFill>
          <a:latin typeface="Franklin Gothic Book" pitchFamily="2"/>
          <a:ea typeface="+mn-ea"/>
          <a:cs typeface="Arial"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KSO_BT1"/>
          <p:cNvSpPr>
            <a:spLocks noGrp="1"/>
          </p:cNvSpPr>
          <p:nvPr>
            <p:ph type="title"/>
          </p:nvPr>
        </p:nvSpPr>
        <p:spPr>
          <a:xfrm>
            <a:off x="460904" y="527050"/>
            <a:ext cx="9068462" cy="700088"/>
          </a:xfrm>
          <a:prstGeom prst="rect">
            <a:avLst/>
          </a:prstGeom>
          <a:noFill/>
          <a:ln w="9525">
            <a:noFill/>
            <a:miter/>
          </a:ln>
        </p:spPr>
        <p:txBody>
          <a:bodyPr anchor="b"/>
          <a:p>
            <a:pPr lvl="0"/>
            <a:r>
              <a:rPr lang="zh-CN" altLang="en-US" dirty="0"/>
              <a:t>单击此处编辑母版标题样式</a:t>
            </a:r>
            <a:endParaRPr lang="en-US" altLang="x-none" dirty="0"/>
          </a:p>
        </p:txBody>
      </p:sp>
      <p:sp>
        <p:nvSpPr>
          <p:cNvPr id="4" name="KSO_FD"/>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000">
                <a:solidFill>
                  <a:schemeClr val="tx1">
                    <a:tint val="75000"/>
                  </a:schemeClr>
                </a:solidFill>
              </a:defRPr>
            </a:lvl1pPr>
          </a:lstStyle>
          <a:p>
            <a:pPr marL="0" marR="0" lvl="0" indent="0" algn="l" defTabSz="914400" rtl="0" eaLnBrk="1" latinLnBrk="0" hangingPunct="1">
              <a:spcBef>
                <a:spcPts val="0"/>
              </a:spcBef>
              <a:spcAft>
                <a:spcPts val="0"/>
              </a:spcAft>
              <a:buClrTx/>
              <a:buSzTx/>
              <a:buFontTx/>
              <a:buNone/>
              <a:defRPr/>
            </a:pPr>
            <a:fld id="{13D0CE79-49FB-443D-BEF8-6B709DE8FD0C}" type="datetimeFigureOut">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
        <p:nvSpPr>
          <p:cNvPr id="5" name="KSO_FT"/>
          <p:cNvSpPr>
            <a:spLocks noGrp="1"/>
          </p:cNvSpPr>
          <p:nvPr>
            <p:ph type="ftr" sz="quarter" idx="3"/>
          </p:nvPr>
        </p:nvSpPr>
        <p:spPr>
          <a:xfrm>
            <a:off x="3281363" y="6356350"/>
            <a:ext cx="3343275" cy="365125"/>
          </a:xfrm>
          <a:prstGeom prst="rect">
            <a:avLst/>
          </a:prstGeom>
        </p:spPr>
        <p:txBody>
          <a:bodyPr vert="horz" lIns="91440" tIns="45720" rIns="91440" bIns="45720" rtlCol="0" anchor="ctr"/>
          <a:p>
            <a:pPr lvl="0" algn="ctr"/>
            <a:endParaRPr lang="en-US" altLang="zh-CN" sz="1000" dirty="0">
              <a:solidFill>
                <a:srgbClr val="8E8E8E"/>
              </a:solidFill>
            </a:endParaRPr>
          </a:p>
        </p:txBody>
      </p:sp>
      <p:sp>
        <p:nvSpPr>
          <p:cNvPr id="6" name="KSO_FN"/>
          <p:cNvSpPr>
            <a:spLocks noGrp="1"/>
          </p:cNvSpPr>
          <p:nvPr>
            <p:ph type="sldNum" sz="quarter" idx="4"/>
          </p:nvPr>
        </p:nvSpPr>
        <p:spPr>
          <a:xfrm>
            <a:off x="6996112" y="6356350"/>
            <a:ext cx="2228850" cy="365125"/>
          </a:xfrm>
          <a:prstGeom prst="rect">
            <a:avLst/>
          </a:prstGeom>
        </p:spPr>
        <p:txBody>
          <a:bodyPr vert="horz" lIns="91440" tIns="45720" rIns="91440" bIns="45720" rtlCol="0" anchor="ctr"/>
          <a:lstStyle>
            <a:lvl1pPr algn="r">
              <a:defRPr sz="1000">
                <a:solidFill>
                  <a:schemeClr val="tx1">
                    <a:tint val="75000"/>
                  </a:schemeClr>
                </a:solidFill>
              </a:defRPr>
            </a:lvl1pPr>
          </a:lstStyle>
          <a:p>
            <a:pPr marL="0" marR="0" lvl="0" indent="0" algn="r" defTabSz="914400" rtl="0" eaLnBrk="1" latinLnBrk="0" hangingPunct="1">
              <a:spcBef>
                <a:spcPts val="0"/>
              </a:spcBef>
              <a:spcAft>
                <a:spcPts val="0"/>
              </a:spcAft>
              <a:buClrTx/>
              <a:buSzTx/>
              <a:buFontTx/>
              <a:buNone/>
              <a:defRPr/>
            </a:pPr>
            <a:fld id="{EF906490-237C-474C-BA2E-D98840BC1F8F}" type="slidenum">
              <a:rPr kumimoji="0" lang="zh-CN" altLang="en-US" sz="1000" b="0" i="0" u="none" strike="noStrike" kern="1200" cap="none" spc="0" normalizeH="0" baseline="0" noProof="0" smtClean="0">
                <a:ln>
                  <a:noFill/>
                </a:ln>
                <a:solidFill>
                  <a:schemeClr val="tx1">
                    <a:tint val="75000"/>
                  </a:schemeClr>
                </a:solidFill>
                <a:effectLst/>
                <a:uLnTx/>
                <a:uFillTx/>
                <a:latin typeface="+mn-lt"/>
                <a:ea typeface="+mn-ea"/>
                <a:cs typeface="+mn-cs"/>
              </a:rPr>
            </a:fld>
            <a:endParaRPr kumimoji="0" lang="zh-CN" altLang="en-US" sz="1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030" name="KSO_BC1"/>
          <p:cNvSpPr>
            <a:spLocks noGrp="1"/>
          </p:cNvSpPr>
          <p:nvPr>
            <p:ph type="body" idx="1"/>
          </p:nvPr>
        </p:nvSpPr>
        <p:spPr>
          <a:xfrm>
            <a:off x="460904" y="1373188"/>
            <a:ext cx="8939477" cy="4983162"/>
          </a:xfrm>
          <a:prstGeom prst="rect">
            <a:avLst/>
          </a:prstGeom>
          <a:noFill/>
          <a:ln w="9525">
            <a:noFill/>
            <a:miter/>
          </a:ln>
        </p:spPr>
        <p:txBody>
          <a:bodyPr/>
          <a:p>
            <a:pPr lvl="0"/>
            <a:r>
              <a:rPr lang="zh-CN" altLang="en-US" dirty="0"/>
              <a:t>单击此处编辑母版文本样式</a:t>
            </a:r>
            <a:endParaRPr lang="zh-CN" altLang="en-US" dirty="0"/>
          </a:p>
          <a:p>
            <a:pPr lvl="1"/>
            <a:r>
              <a:rPr lang="zh-CN" altLang="en-US" dirty="0"/>
              <a:t>第二级</a:t>
            </a:r>
            <a:endParaRPr lang="zh-CN" altLang="en-US" dirty="0"/>
          </a:p>
        </p:txBody>
      </p:sp>
      <p:sp>
        <p:nvSpPr>
          <p:cNvPr id="16" name="等腰三角形 15"/>
          <p:cNvSpPr/>
          <p:nvPr/>
        </p:nvSpPr>
        <p:spPr>
          <a:xfrm flipV="1">
            <a:off x="460904" y="0"/>
            <a:ext cx="703395" cy="560388"/>
          </a:xfrm>
          <a:prstGeom prst="triangle">
            <a:avLst/>
          </a:prstGeom>
          <a:solidFill>
            <a:srgbClr val="00BE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latinLnBrk="0" hangingPunct="1">
              <a:spcBef>
                <a:spcPts val="0"/>
              </a:spcBef>
              <a:spcAft>
                <a:spcPts val="0"/>
              </a:spcAft>
              <a:buClrTx/>
              <a:buSzTx/>
              <a:buFontTx/>
              <a:buNone/>
              <a:defRPr/>
            </a:pPr>
            <a:endParaRPr kumimoji="0" lang="zh-CN" altLang="en-US" sz="1350" b="0" i="0" u="none" strike="noStrike" kern="1200" cap="none" spc="0" normalizeH="0" baseline="0" noProof="0">
              <a:ln>
                <a:noFill/>
              </a:ln>
              <a:solidFill>
                <a:schemeClr val="lt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sldNum="0" hdr="0" ftr="0" dt="0"/>
  <p:txStyles>
    <p:titleStyle>
      <a:lvl1pPr algn="l" defTabSz="514350" rtl="0" eaLnBrk="1" latinLnBrk="0" hangingPunct="1">
        <a:lnSpc>
          <a:spcPct val="90000"/>
        </a:lnSpc>
        <a:spcBef>
          <a:spcPct val="0"/>
        </a:spcBef>
        <a:buNone/>
        <a:defRPr sz="3200" b="1" i="0" kern="1200" baseline="0">
          <a:solidFill>
            <a:srgbClr val="00BE9C"/>
          </a:solidFill>
          <a:effectLst/>
          <a:latin typeface="+mj-ea"/>
          <a:ea typeface="+mj-ea"/>
          <a:cs typeface="+mj-cs"/>
        </a:defRPr>
      </a:lvl1pPr>
    </p:titleStyle>
    <p:bodyStyle>
      <a:lvl1pPr marL="361950" indent="-361950" algn="just" defTabSz="514350" rtl="0" eaLnBrk="1" latinLnBrk="0" hangingPunct="1">
        <a:lnSpc>
          <a:spcPct val="110000"/>
        </a:lnSpc>
        <a:spcBef>
          <a:spcPts val="1015"/>
        </a:spcBef>
        <a:spcAft>
          <a:spcPts val="0"/>
        </a:spcAft>
        <a:buClr>
          <a:schemeClr val="accent1"/>
        </a:buClr>
        <a:buSzPct val="70000"/>
        <a:buFont typeface="Wingdings 3" pitchFamily="18" charset="2"/>
        <a:buChar char=""/>
        <a:defRPr sz="2400" kern="1200" baseline="0">
          <a:solidFill>
            <a:schemeClr val="accent1"/>
          </a:solidFill>
          <a:latin typeface="+mj-ea"/>
          <a:ea typeface="+mj-ea"/>
          <a:cs typeface="+mn-cs"/>
        </a:defRPr>
      </a:lvl1pPr>
      <a:lvl2pPr marL="361950" indent="-361950" algn="just" defTabSz="514350" rtl="0" eaLnBrk="1" latinLnBrk="0" hangingPunct="1">
        <a:lnSpc>
          <a:spcPct val="130000"/>
        </a:lnSpc>
        <a:spcBef>
          <a:spcPts val="0"/>
        </a:spcBef>
        <a:spcAft>
          <a:spcPts val="340"/>
        </a:spcAft>
        <a:buClr>
          <a:schemeClr val="accent2">
            <a:lumMod val="60000"/>
            <a:lumOff val="40000"/>
          </a:schemeClr>
        </a:buClr>
        <a:buFont typeface="幼圆" pitchFamily="49" charset="-122"/>
        <a:buChar char=" "/>
        <a:defRPr sz="1600" kern="1200" baseline="0">
          <a:solidFill>
            <a:schemeClr val="tx1"/>
          </a:solidFill>
          <a:latin typeface="+mn-ea"/>
          <a:ea typeface="+mn-ea"/>
          <a:cs typeface="+mn-cs"/>
        </a:defRPr>
      </a:lvl2pPr>
      <a:lvl3pPr marL="643255" indent="-128905" algn="l" defTabSz="514350" rtl="0" eaLnBrk="1" latinLnBrk="0" hangingPunct="1">
        <a:lnSpc>
          <a:spcPct val="90000"/>
        </a:lnSpc>
        <a:spcBef>
          <a:spcPts val="280"/>
        </a:spcBef>
        <a:buFont typeface="Arial" pitchFamily="34" charset="0"/>
        <a:buChar char="•"/>
        <a:defRPr sz="1125" kern="1200">
          <a:solidFill>
            <a:schemeClr val="tx1"/>
          </a:solidFill>
          <a:latin typeface="+mn-lt"/>
          <a:ea typeface="+mn-ea"/>
          <a:cs typeface="+mn-cs"/>
        </a:defRPr>
      </a:lvl3pPr>
      <a:lvl4pPr marL="900430" indent="-128905" algn="l" defTabSz="514350" rtl="0" eaLnBrk="1" latinLnBrk="0" hangingPunct="1">
        <a:lnSpc>
          <a:spcPct val="90000"/>
        </a:lnSpc>
        <a:spcBef>
          <a:spcPts val="280"/>
        </a:spcBef>
        <a:buFont typeface="Arial" pitchFamily="34" charset="0"/>
        <a:buChar char="•"/>
        <a:defRPr sz="1015" kern="1200">
          <a:solidFill>
            <a:schemeClr val="tx1"/>
          </a:solidFill>
          <a:latin typeface="+mn-lt"/>
          <a:ea typeface="+mn-ea"/>
          <a:cs typeface="+mn-cs"/>
        </a:defRPr>
      </a:lvl4pPr>
      <a:lvl5pPr marL="1157605" indent="-128905" algn="l" defTabSz="514350" rtl="0" eaLnBrk="1" latinLnBrk="0" hangingPunct="1">
        <a:lnSpc>
          <a:spcPct val="90000"/>
        </a:lnSpc>
        <a:spcBef>
          <a:spcPts val="280"/>
        </a:spcBef>
        <a:buFont typeface="Arial" pitchFamily="34" charset="0"/>
        <a:buChar char="•"/>
        <a:defRPr sz="1015" kern="1200">
          <a:solidFill>
            <a:schemeClr val="tx1"/>
          </a:solidFill>
          <a:latin typeface="+mn-lt"/>
          <a:ea typeface="+mn-ea"/>
          <a:cs typeface="+mn-cs"/>
        </a:defRPr>
      </a:lvl5pPr>
      <a:lvl6pPr marL="1414780" indent="-128905" algn="l" defTabSz="514350" rtl="0" eaLnBrk="1" latinLnBrk="0" hangingPunct="1">
        <a:lnSpc>
          <a:spcPct val="90000"/>
        </a:lnSpc>
        <a:spcBef>
          <a:spcPts val="280"/>
        </a:spcBef>
        <a:buFont typeface="Arial" pitchFamily="34" charset="0"/>
        <a:buChar char="•"/>
        <a:defRPr sz="1015" kern="1200">
          <a:solidFill>
            <a:schemeClr val="tx1"/>
          </a:solidFill>
          <a:latin typeface="+mn-lt"/>
          <a:ea typeface="+mn-ea"/>
          <a:cs typeface="+mn-cs"/>
        </a:defRPr>
      </a:lvl6pPr>
      <a:lvl7pPr marL="1671955" indent="-128905" algn="l" defTabSz="514350" rtl="0" eaLnBrk="1" latinLnBrk="0" hangingPunct="1">
        <a:lnSpc>
          <a:spcPct val="90000"/>
        </a:lnSpc>
        <a:spcBef>
          <a:spcPts val="280"/>
        </a:spcBef>
        <a:buFont typeface="Arial" pitchFamily="34" charset="0"/>
        <a:buChar char="•"/>
        <a:defRPr sz="1015" kern="1200">
          <a:solidFill>
            <a:schemeClr val="tx1"/>
          </a:solidFill>
          <a:latin typeface="+mn-lt"/>
          <a:ea typeface="+mn-ea"/>
          <a:cs typeface="+mn-cs"/>
        </a:defRPr>
      </a:lvl7pPr>
      <a:lvl8pPr marL="1929130" indent="-128905" algn="l" defTabSz="514350" rtl="0" eaLnBrk="1" latinLnBrk="0" hangingPunct="1">
        <a:lnSpc>
          <a:spcPct val="90000"/>
        </a:lnSpc>
        <a:spcBef>
          <a:spcPts val="280"/>
        </a:spcBef>
        <a:buFont typeface="Arial" pitchFamily="34" charset="0"/>
        <a:buChar char="•"/>
        <a:defRPr sz="1015" kern="1200">
          <a:solidFill>
            <a:schemeClr val="tx1"/>
          </a:solidFill>
          <a:latin typeface="+mn-lt"/>
          <a:ea typeface="+mn-ea"/>
          <a:cs typeface="+mn-cs"/>
        </a:defRPr>
      </a:lvl8pPr>
      <a:lvl9pPr marL="2186305" indent="-128905" algn="l" defTabSz="514350" rtl="0" eaLnBrk="1" latinLnBrk="0" hangingPunct="1">
        <a:lnSpc>
          <a:spcPct val="90000"/>
        </a:lnSpc>
        <a:spcBef>
          <a:spcPts val="280"/>
        </a:spcBef>
        <a:buFont typeface="Arial" pitchFamily="34" charset="0"/>
        <a:buChar char="•"/>
        <a:defRPr sz="1015" kern="1200">
          <a:solidFill>
            <a:schemeClr val="tx1"/>
          </a:solidFill>
          <a:latin typeface="+mn-lt"/>
          <a:ea typeface="+mn-ea"/>
          <a:cs typeface="+mn-cs"/>
        </a:defRPr>
      </a:lvl9pPr>
    </p:bodyStyle>
    <p:otherStyle>
      <a:defPPr>
        <a:defRPr lang="en-US"/>
      </a:defPPr>
      <a:lvl1pPr marL="0" algn="l" defTabSz="514350" rtl="0" eaLnBrk="1" latinLnBrk="0" hangingPunct="1">
        <a:defRPr sz="1015" kern="1200">
          <a:solidFill>
            <a:schemeClr val="tx1"/>
          </a:solidFill>
          <a:latin typeface="+mn-lt"/>
          <a:ea typeface="+mn-ea"/>
          <a:cs typeface="+mn-cs"/>
        </a:defRPr>
      </a:lvl1pPr>
      <a:lvl2pPr marL="257175" algn="l" defTabSz="514350" rtl="0" eaLnBrk="1" latinLnBrk="0" hangingPunct="1">
        <a:defRPr sz="1015" kern="1200">
          <a:solidFill>
            <a:schemeClr val="tx1"/>
          </a:solidFill>
          <a:latin typeface="+mn-lt"/>
          <a:ea typeface="+mn-ea"/>
          <a:cs typeface="+mn-cs"/>
        </a:defRPr>
      </a:lvl2pPr>
      <a:lvl3pPr marL="514350" algn="l" defTabSz="514350" rtl="0" eaLnBrk="1" latinLnBrk="0" hangingPunct="1">
        <a:defRPr sz="1015" kern="1200">
          <a:solidFill>
            <a:schemeClr val="tx1"/>
          </a:solidFill>
          <a:latin typeface="+mn-lt"/>
          <a:ea typeface="+mn-ea"/>
          <a:cs typeface="+mn-cs"/>
        </a:defRPr>
      </a:lvl3pPr>
      <a:lvl4pPr marL="771525" algn="l" defTabSz="514350" rtl="0" eaLnBrk="1" latinLnBrk="0" hangingPunct="1">
        <a:defRPr sz="1015" kern="1200">
          <a:solidFill>
            <a:schemeClr val="tx1"/>
          </a:solidFill>
          <a:latin typeface="+mn-lt"/>
          <a:ea typeface="+mn-ea"/>
          <a:cs typeface="+mn-cs"/>
        </a:defRPr>
      </a:lvl4pPr>
      <a:lvl5pPr marL="1028700" algn="l" defTabSz="514350" rtl="0" eaLnBrk="1" latinLnBrk="0" hangingPunct="1">
        <a:defRPr sz="1015" kern="1200">
          <a:solidFill>
            <a:schemeClr val="tx1"/>
          </a:solidFill>
          <a:latin typeface="+mn-lt"/>
          <a:ea typeface="+mn-ea"/>
          <a:cs typeface="+mn-cs"/>
        </a:defRPr>
      </a:lvl5pPr>
      <a:lvl6pPr marL="1285875" algn="l" defTabSz="514350" rtl="0" eaLnBrk="1" latinLnBrk="0" hangingPunct="1">
        <a:defRPr sz="1015" kern="1200">
          <a:solidFill>
            <a:schemeClr val="tx1"/>
          </a:solidFill>
          <a:latin typeface="+mn-lt"/>
          <a:ea typeface="+mn-ea"/>
          <a:cs typeface="+mn-cs"/>
        </a:defRPr>
      </a:lvl6pPr>
      <a:lvl7pPr marL="1543050" algn="l" defTabSz="514350" rtl="0" eaLnBrk="1" latinLnBrk="0" hangingPunct="1">
        <a:defRPr sz="1015" kern="1200">
          <a:solidFill>
            <a:schemeClr val="tx1"/>
          </a:solidFill>
          <a:latin typeface="+mn-lt"/>
          <a:ea typeface="+mn-ea"/>
          <a:cs typeface="+mn-cs"/>
        </a:defRPr>
      </a:lvl7pPr>
      <a:lvl8pPr marL="1800225" algn="l" defTabSz="514350" rtl="0" eaLnBrk="1" latinLnBrk="0" hangingPunct="1">
        <a:defRPr sz="1015" kern="1200">
          <a:solidFill>
            <a:schemeClr val="tx1"/>
          </a:solidFill>
          <a:latin typeface="+mn-lt"/>
          <a:ea typeface="+mn-ea"/>
          <a:cs typeface="+mn-cs"/>
        </a:defRPr>
      </a:lvl8pPr>
      <a:lvl9pPr marL="2057400" algn="l" defTabSz="514350" rtl="0" eaLnBrk="1" latinLnBrk="0" hangingPunct="1">
        <a:defRPr sz="10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5" name="Rectangle 4"/>
          <p:cNvSpPr/>
          <p:nvPr/>
        </p:nvSpPr>
        <p:spPr>
          <a:xfrm>
            <a:off x="504825" y="1452563"/>
            <a:ext cx="8945563" cy="1346200"/>
          </a:xfrm>
          <a:prstGeom prst="rect">
            <a:avLst/>
          </a:prstGeom>
          <a:noFill/>
          <a:ln w="9525">
            <a:noFill/>
            <a:miter/>
          </a:ln>
        </p:spPr>
        <p:txBody>
          <a:bodyPr lIns="93600" tIns="46800" rIns="93600" bIns="46800" anchor="ctr"/>
          <a:p>
            <a:pPr lvl="0" eaLnBrk="1" hangingPunct="1">
              <a:lnSpc>
                <a:spcPct val="150000"/>
              </a:lnSpc>
            </a:pPr>
            <a:r>
              <a:rPr lang="en-US" altLang="zh-CN" sz="4800" i="1" dirty="0">
                <a:solidFill>
                  <a:srgbClr val="0000CC"/>
                </a:solidFill>
                <a:effectLst>
                  <a:outerShdw blurRad="38100" dist="38100" dir="2700000">
                    <a:srgbClr val="C0C0C0"/>
                  </a:outerShdw>
                </a:effectLst>
                <a:sym typeface="+mn-ea"/>
              </a:rPr>
              <a:t>ISO/IEC27001:2013</a:t>
            </a:r>
            <a:r>
              <a:rPr lang="zh-CN" altLang="en-US" sz="4800" i="1" dirty="0">
                <a:solidFill>
                  <a:srgbClr val="0000CC"/>
                </a:solidFill>
                <a:effectLst>
                  <a:outerShdw blurRad="38100" dist="38100" dir="2700000">
                    <a:srgbClr val="C0C0C0"/>
                  </a:outerShdw>
                </a:effectLst>
                <a:sym typeface="+mn-ea"/>
              </a:rPr>
              <a:t>简介</a:t>
            </a:r>
            <a:endParaRPr lang="en-US" altLang="x-none" sz="4800" b="1" dirty="0">
              <a:solidFill>
                <a:srgbClr val="FF6600"/>
              </a:solidFill>
              <a:latin typeface="Verdana" pitchFamily="34" charset="0"/>
              <a:ea typeface="宋体"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ctrTitle"/>
          </p:nvPr>
        </p:nvSpPr>
        <p:spPr/>
        <p:txBody>
          <a:bodyPr/>
          <a:p>
            <a:r>
              <a:rPr lang="zh-CN" altLang="en-US" dirty="0">
                <a:solidFill>
                  <a:srgbClr val="FF6600"/>
                </a:solidFill>
                <a:latin typeface="微软雅黑" pitchFamily="34" charset="-122"/>
                <a:ea typeface="微软雅黑" pitchFamily="34" charset="-122"/>
                <a:sym typeface="+mn-ea"/>
              </a:rPr>
              <a:t>ISMS项目和PDCA流程介绍</a:t>
            </a:r>
            <a:endParaRPr lang="zh-CN" altLang="en-US"/>
          </a:p>
        </p:txBody>
      </p:sp>
      <p:pic>
        <p:nvPicPr>
          <p:cNvPr id="9218" name="Rectangle 8"/>
          <p:cNvPicPr>
            <a:picLocks noChangeAspect="1"/>
          </p:cNvPicPr>
          <p:nvPr>
            <p:ph type="subTitle" idx="1"/>
          </p:nvPr>
        </p:nvPicPr>
        <p:blipFill>
          <a:blip r:embed="rId1"/>
          <a:srcRect/>
          <a:stretch>
            <a:fillRect/>
          </a:stretch>
        </p:blipFill>
        <p:spPr>
          <a:xfrm>
            <a:off x="4552315" y="3187700"/>
            <a:ext cx="1942465" cy="4953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p:tgtEl>
                                          <p:spTgt spid="9218"/>
                                        </p:tgtEl>
                                        <p:attrNameLst>
                                          <p:attrName>ppt_x</p:attrName>
                                        </p:attrNameLst>
                                      </p:cBhvr>
                                      <p:tavLst>
                                        <p:tav tm="0">
                                          <p:val>
                                            <p:strVal val="#ppt_x-#ppt_w*1.125000"/>
                                          </p:val>
                                        </p:tav>
                                        <p:tav tm="100000">
                                          <p:val>
                                            <p:strVal val="#ppt_x"/>
                                          </p:val>
                                        </p:tav>
                                      </p:tavLst>
                                    </p:anim>
                                    <p:animEffect transition="in" filter="wipe(right)">
                                      <p:cBhvr>
                                        <p:cTn id="8"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信息安全管理体系（ISMS）</a:t>
            </a:r>
            <a:endParaRPr lang="zh-CN" altLang="en-US"/>
          </a:p>
        </p:txBody>
      </p:sp>
      <p:sp>
        <p:nvSpPr>
          <p:cNvPr id="3" name="内容占位符 2"/>
          <p:cNvSpPr>
            <a:spLocks noGrp="1"/>
          </p:cNvSpPr>
          <p:nvPr>
            <p:ph idx="1"/>
          </p:nvPr>
        </p:nvSpPr>
        <p:spPr/>
        <p:txBody>
          <a:bodyPr/>
          <a:p>
            <a:r>
              <a:rPr lang="zh-CN" altLang="en-US" sz="2000"/>
              <a:t>信息安全管理体系（Information Security Management System，简称ISMS）起源于英国标准协会(British Standards Institution, BSI) 1990年代制定的英国国家标准BS7799，是系统化管理思想在信息安全领域的应用。</a:t>
            </a:r>
            <a:endParaRPr lang="zh-CN" altLang="en-US" sz="2000"/>
          </a:p>
          <a:p>
            <a:r>
              <a:rPr lang="zh-CN" altLang="en-US" sz="2000"/>
              <a:t>ISMS信息安全管理体系是组织在整体或特定范围内建立信息安全方针和目标，以及完成这些目标所用方法的体系。</a:t>
            </a:r>
            <a:endParaRPr lang="zh-CN" altLang="en-US" sz="2000"/>
          </a:p>
          <a:p>
            <a:r>
              <a:rPr lang="zh-CN" altLang="en-US" sz="2000"/>
              <a:t>ISO/IEC 27001从组织的整体业务风险的角度，为建立、实施、运行、监视、评审、保持和改进文件化的ISMS规定了要求。</a:t>
            </a:r>
            <a:endParaRPr lang="zh-CN" altLang="en-US" sz="2000"/>
          </a:p>
          <a:p>
            <a:r>
              <a:rPr lang="zh-CN" altLang="en-US" sz="2000"/>
              <a:t>组织应在其整体业务活动中且在所面临风险的环境下建立、实施、运行、监视、评审ISMS，形成文件，并保持和改进其有效性文档化的ISMS。在本标准中，所使用的过程基于图1所示的PDCA模型。</a:t>
            </a:r>
            <a:endParaRPr lang="zh-CN" alt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ISMS项目和PDCA流程</a:t>
            </a:r>
            <a:endParaRPr lang="zh-CN" altLang="en-US"/>
          </a:p>
        </p:txBody>
      </p:sp>
      <p:sp>
        <p:nvSpPr>
          <p:cNvPr id="3" name="内容占位符 2"/>
          <p:cNvSpPr>
            <a:spLocks noGrp="1"/>
          </p:cNvSpPr>
          <p:nvPr>
            <p:ph idx="1"/>
          </p:nvPr>
        </p:nvSpPr>
        <p:spPr/>
        <p:txBody>
          <a:bodyPr/>
          <a:p>
            <a:r>
              <a:rPr lang="zh-CN" altLang="en-US" sz="2000"/>
              <a:t>ISMS项目很复杂，可能持续若干个月甚至若干年，涉及整个机构组织以及从管理层到收发部门的每个成员。</a:t>
            </a:r>
            <a:endParaRPr lang="zh-CN" altLang="en-US" sz="2000"/>
          </a:p>
          <a:p>
            <a:r>
              <a:rPr lang="zh-CN" altLang="en-US" sz="2000"/>
              <a:t>ISO27001标准指导一个企业如何着手开展ISMS项目，并且关注整个项目进程中的若干重要元素。</a:t>
            </a:r>
            <a:endParaRPr lang="zh-CN" altLang="en-US" sz="2000"/>
          </a:p>
          <a:p>
            <a:r>
              <a:rPr lang="zh-CN" altLang="en-US" sz="2000"/>
              <a:t>1950年W. Edwards Deming提出PDCA流程，即计划（Plan）－执行（Do）－检查（Check）－提升（Act）过程，意在说明业务流程应当是不断改进的，该方法使得职能部门经理</a:t>
            </a:r>
            <a:r>
              <a:rPr lang="en-US" altLang="zh-CN" sz="2000"/>
              <a:t>/</a:t>
            </a:r>
            <a:r>
              <a:rPr lang="zh-CN" altLang="en-US" sz="2000"/>
              <a:t>项目经理可以识别出那些需要修正的环节并进行修正。</a:t>
            </a:r>
            <a:endParaRPr lang="zh-CN" altLang="en-US" sz="2000"/>
          </a:p>
          <a:p>
            <a:r>
              <a:rPr lang="zh-CN" altLang="en-US" sz="2000"/>
              <a:t>流程以及流程的改进，都必须遵循这样一个过程：先计划，再执行，而后对其运行结果进行评估，紧接着按照计划的具体要求对该评估进行复查，而后寻找到任何与计划不符的结果偏差（即潜在改进的可能性），最后向管理层提出如何运行的最终报告。</a:t>
            </a:r>
            <a:endParaRPr lang="zh-CN" altLang="en-U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ISMS项目和PDCA流程</a:t>
            </a:r>
            <a:endParaRPr lang="zh-CN" altLang="en-US"/>
          </a:p>
        </p:txBody>
      </p:sp>
      <p:sp>
        <p:nvSpPr>
          <p:cNvPr id="3" name="内容占位符 2"/>
          <p:cNvSpPr>
            <a:spLocks noGrp="1"/>
          </p:cNvSpPr>
          <p:nvPr>
            <p:ph idx="1"/>
          </p:nvPr>
        </p:nvSpPr>
        <p:spPr/>
        <p:txBody>
          <a:bodyPr/>
          <a:p>
            <a:r>
              <a:rPr lang="zh-CN" altLang="en-US"/>
              <a:t>不同的组织在建立与完善信息安全管理体系时，可根据自己的特点和具体情况，采取不同的步骤和方法。总体上，建立信息安全管理体系一般要经过下列PDCA四个基本阶段：</a:t>
            </a:r>
            <a:endParaRPr lang="zh-CN" altLang="en-US"/>
          </a:p>
          <a:p>
            <a:r>
              <a:rPr lang="zh-CN" altLang="en-US"/>
              <a:t>Plan 信息安全管理体系的策划与准备；</a:t>
            </a:r>
            <a:endParaRPr lang="zh-CN" altLang="en-US"/>
          </a:p>
          <a:p>
            <a:r>
              <a:rPr lang="zh-CN" altLang="en-US"/>
              <a:t>Do 信息安全管理体系文件的编制；</a:t>
            </a:r>
            <a:endParaRPr lang="zh-CN" altLang="en-US"/>
          </a:p>
          <a:p>
            <a:r>
              <a:rPr lang="zh-CN" altLang="en-US"/>
              <a:t>Check 信息安全管理体系运行；</a:t>
            </a:r>
            <a:endParaRPr lang="zh-CN" altLang="en-US"/>
          </a:p>
          <a:p>
            <a:r>
              <a:rPr lang="zh-CN" altLang="en-US"/>
              <a:t>Action 信息安全管理体系审核、评审和持续改进。</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建立和管理ISMS</a:t>
            </a:r>
            <a:endParaRPr lang="zh-CN" altLang="en-US"/>
          </a:p>
        </p:txBody>
      </p:sp>
      <p:sp>
        <p:nvSpPr>
          <p:cNvPr id="3" name="内容占位符 2"/>
          <p:cNvSpPr>
            <a:spLocks noGrp="1"/>
          </p:cNvSpPr>
          <p:nvPr>
            <p:ph idx="1"/>
          </p:nvPr>
        </p:nvSpPr>
        <p:spPr/>
        <p:txBody>
          <a:bodyPr/>
          <a:p>
            <a:r>
              <a:rPr lang="zh-CN" altLang="en-US" sz="2000"/>
              <a:t>根据业务、组织、位置、资产和技术等方面的特性，确定ISMS的范围和边界，包括对范围任 何删减的详细说明和正当性理由</a:t>
            </a:r>
            <a:endParaRPr lang="zh-CN" altLang="en-US" sz="2000"/>
          </a:p>
          <a:p>
            <a:r>
              <a:rPr lang="zh-CN" altLang="en-US" sz="2000"/>
              <a:t>根据业务、组织、位置、资产和技术等方面的特性，确定ISMS方针</a:t>
            </a:r>
            <a:endParaRPr lang="zh-CN" altLang="en-US" sz="2000"/>
          </a:p>
          <a:p>
            <a:r>
              <a:rPr lang="zh-CN" altLang="en-US" sz="2000"/>
              <a:t>确定组织的风险评估方法：</a:t>
            </a:r>
            <a:endParaRPr lang="zh-CN" altLang="en-US" sz="2000"/>
          </a:p>
          <a:p>
            <a:r>
              <a:rPr lang="zh-CN" altLang="en-US" sz="2000"/>
              <a:t>识别风险</a:t>
            </a:r>
            <a:endParaRPr lang="zh-CN" altLang="en-US" sz="2000"/>
          </a:p>
          <a:p>
            <a:r>
              <a:rPr lang="zh-CN" altLang="en-US" sz="2000"/>
              <a:t>分析和评价风险 </a:t>
            </a:r>
            <a:endParaRPr lang="zh-CN" altLang="en-US" sz="2000"/>
          </a:p>
          <a:p>
            <a:r>
              <a:rPr lang="zh-CN" altLang="en-US" sz="2000"/>
              <a:t>识别和评价风险处理的可选措施</a:t>
            </a:r>
            <a:endParaRPr lang="zh-CN" altLang="en-US" sz="2000"/>
          </a:p>
          <a:p>
            <a:r>
              <a:rPr lang="zh-CN" altLang="en-US" sz="2000"/>
              <a:t>为处理风险选择控制目标和控制措施</a:t>
            </a:r>
            <a:endParaRPr lang="zh-CN" altLang="en-US" sz="2000"/>
          </a:p>
          <a:p>
            <a:r>
              <a:rPr lang="zh-CN" altLang="en-US" sz="2000"/>
              <a:t>获得管理者对建议的残余风险的批准</a:t>
            </a:r>
            <a:endParaRPr lang="zh-CN" altLang="en-US" sz="2000"/>
          </a:p>
          <a:p>
            <a:r>
              <a:rPr lang="zh-CN" altLang="en-US" sz="2000"/>
              <a:t>获得管理者对实施和运行ISMS的授权</a:t>
            </a:r>
            <a:endParaRPr lang="zh-CN" alt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实施和运行ISMS</a:t>
            </a:r>
            <a:endParaRPr lang="zh-CN" altLang="en-US"/>
          </a:p>
        </p:txBody>
      </p:sp>
      <p:sp>
        <p:nvSpPr>
          <p:cNvPr id="3" name="内容占位符 2"/>
          <p:cNvSpPr>
            <a:spLocks noGrp="1"/>
          </p:cNvSpPr>
          <p:nvPr>
            <p:ph idx="1"/>
          </p:nvPr>
        </p:nvSpPr>
        <p:spPr/>
        <p:txBody>
          <a:bodyPr/>
          <a:p>
            <a:pPr marL="0" indent="0">
              <a:buNone/>
            </a:pPr>
            <a:r>
              <a:rPr lang="zh-CN" altLang="en-US" sz="2000" b="1"/>
              <a:t>为管理信息安全风险识别适当的管理措施、资源、职责和优先顺序，</a:t>
            </a:r>
            <a:endParaRPr lang="zh-CN" altLang="en-US" sz="2000" b="1"/>
          </a:p>
          <a:p>
            <a:pPr marL="457200" indent="-457200">
              <a:buAutoNum type="arabicPeriod"/>
            </a:pPr>
            <a:r>
              <a:rPr lang="zh-CN" altLang="en-US" sz="2000"/>
              <a:t>制定风险处理计划</a:t>
            </a:r>
            <a:endParaRPr lang="zh-CN" altLang="en-US" sz="2000"/>
          </a:p>
          <a:p>
            <a:pPr marL="457200" indent="-457200">
              <a:buAutoNum type="arabicPeriod"/>
            </a:pPr>
            <a:r>
              <a:rPr lang="zh-CN" altLang="en-US" sz="2000"/>
              <a:t>实施风险处理计划以达到已识别的控制目标，包括资金安排、角色和职责的分配； </a:t>
            </a:r>
            <a:endParaRPr lang="zh-CN" altLang="en-US" sz="2000"/>
          </a:p>
          <a:p>
            <a:pPr marL="457200" indent="-457200">
              <a:buAutoNum type="arabicPeriod"/>
            </a:pPr>
            <a:r>
              <a:rPr lang="zh-CN" altLang="en-US" sz="2000"/>
              <a:t>选择的控制措施，以满足控制目标； </a:t>
            </a:r>
            <a:endParaRPr lang="zh-CN" altLang="en-US" sz="2000"/>
          </a:p>
          <a:p>
            <a:pPr marL="457200" indent="-457200">
              <a:buAutoNum type="arabicPeriod"/>
            </a:pPr>
            <a:r>
              <a:rPr lang="zh-CN" altLang="en-US" sz="2000"/>
              <a:t>确定如何测量所选择的控制措施或控制措施集的有效性，并指明如何用这些测量措施来评估控制措施的有效性，以产生可比较的和可再现的结果 </a:t>
            </a:r>
            <a:endParaRPr lang="zh-CN" altLang="en-US" sz="2000"/>
          </a:p>
          <a:p>
            <a:pPr marL="457200" indent="-457200">
              <a:buAutoNum type="arabicPeriod"/>
            </a:pPr>
            <a:r>
              <a:rPr lang="zh-CN" altLang="en-US" sz="2000"/>
              <a:t>实施培训和意识教育计划</a:t>
            </a:r>
            <a:endParaRPr lang="zh-CN" altLang="en-US" sz="2000"/>
          </a:p>
          <a:p>
            <a:pPr marL="457200" indent="-457200">
              <a:buAutoNum type="arabicPeriod"/>
            </a:pPr>
            <a:r>
              <a:rPr lang="zh-CN" altLang="en-US" sz="2000"/>
              <a:t>管理ISMS的运行</a:t>
            </a:r>
            <a:endParaRPr lang="zh-CN" altLang="en-US" sz="2000"/>
          </a:p>
          <a:p>
            <a:pPr marL="457200" indent="-457200">
              <a:buAutoNum type="arabicPeriod"/>
            </a:pPr>
            <a:r>
              <a:rPr lang="zh-CN" altLang="en-US" sz="2000"/>
              <a:t>管理ISMS的资源 </a:t>
            </a:r>
            <a:endParaRPr lang="zh-CN" altLang="en-US" sz="2000"/>
          </a:p>
          <a:p>
            <a:pPr marL="457200" indent="-457200">
              <a:buAutoNum type="arabicPeriod"/>
            </a:pPr>
            <a:r>
              <a:rPr lang="zh-CN" altLang="en-US" sz="2000"/>
              <a:t>实施能够迅速检测安全事态和响应安全事件的规程和其他控制措施</a:t>
            </a:r>
            <a:endParaRPr lang="zh-CN" altLang="en-US"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监视和评审ISMS</a:t>
            </a:r>
            <a:endParaRPr lang="zh-CN" altLang="en-US"/>
          </a:p>
        </p:txBody>
      </p:sp>
      <p:sp>
        <p:nvSpPr>
          <p:cNvPr id="3" name="内容占位符 2"/>
          <p:cNvSpPr>
            <a:spLocks noGrp="1"/>
          </p:cNvSpPr>
          <p:nvPr>
            <p:ph idx="1"/>
          </p:nvPr>
        </p:nvSpPr>
        <p:spPr/>
        <p:txBody>
          <a:bodyPr/>
          <a:p>
            <a:r>
              <a:rPr lang="zh-CN" altLang="en-US" sz="2000"/>
              <a:t>执行监视与评审规程和其他控制措施</a:t>
            </a:r>
            <a:endParaRPr lang="zh-CN" altLang="en-US" sz="2000"/>
          </a:p>
          <a:p>
            <a:r>
              <a:rPr lang="zh-CN" altLang="en-US" sz="2000"/>
              <a:t>在考虑安全审核结果、事件、有效性测量结果、所有相关方的建议和反馈的基础上，进行ISMS 有效性的定期评审（包括满足ISMS方针和目标，以及安全控制措施的评审）。</a:t>
            </a:r>
            <a:endParaRPr lang="zh-CN" altLang="en-US" sz="2000"/>
          </a:p>
          <a:p>
            <a:r>
              <a:rPr lang="zh-CN" altLang="en-US" sz="2000"/>
              <a:t>测量控制措施的有效性以验证安全要求是否被满足。</a:t>
            </a:r>
            <a:endParaRPr lang="zh-CN" altLang="en-US" sz="2000"/>
          </a:p>
          <a:p>
            <a:r>
              <a:rPr lang="zh-CN" altLang="en-US" sz="2000"/>
              <a:t>按照计划的时间间隔进行风险评估的评审，以及对残余风险和已确定的可接受的风险级别进行评审</a:t>
            </a:r>
            <a:endParaRPr lang="zh-CN" altLang="en-US" sz="2000"/>
          </a:p>
          <a:p>
            <a:r>
              <a:rPr lang="zh-CN" altLang="en-US" sz="2000"/>
              <a:t>按计划的时间间隔，实施ISMS内部审核</a:t>
            </a:r>
            <a:endParaRPr lang="zh-CN" altLang="en-US" sz="2000"/>
          </a:p>
          <a:p>
            <a:r>
              <a:rPr lang="zh-CN" altLang="en-US" sz="2000"/>
              <a:t>定期进行ISMS管理评审，以确保ISMS范围保持充分，ISMS过程的改进得到识别</a:t>
            </a:r>
            <a:endParaRPr lang="zh-CN" altLang="en-US" sz="2000"/>
          </a:p>
          <a:p>
            <a:r>
              <a:rPr lang="zh-CN" altLang="en-US" sz="2000"/>
              <a:t>考虑监视和评审活动的结果，以更新安全计划</a:t>
            </a:r>
            <a:endParaRPr lang="zh-CN" altLang="en-US" sz="2000"/>
          </a:p>
          <a:p>
            <a:r>
              <a:rPr lang="zh-CN" altLang="en-US" sz="2000"/>
              <a:t>记录可能影响ISMS的有效性或执行情况的措施和事态</a:t>
            </a:r>
            <a:endParaRPr lang="zh-CN" alt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保持和改进ISMS</a:t>
            </a:r>
            <a:endParaRPr lang="zh-CN" altLang="en-US"/>
          </a:p>
        </p:txBody>
      </p:sp>
      <p:sp>
        <p:nvSpPr>
          <p:cNvPr id="3" name="内容占位符 2"/>
          <p:cNvSpPr>
            <a:spLocks noGrp="1"/>
          </p:cNvSpPr>
          <p:nvPr>
            <p:ph idx="1"/>
          </p:nvPr>
        </p:nvSpPr>
        <p:spPr/>
        <p:txBody>
          <a:bodyPr/>
          <a:p>
            <a:r>
              <a:rPr lang="zh-CN" altLang="en-US"/>
              <a:t>实施已识别的ISMS改进；  </a:t>
            </a:r>
            <a:endParaRPr lang="zh-CN" altLang="en-US"/>
          </a:p>
          <a:p>
            <a:r>
              <a:rPr lang="zh-CN" altLang="en-US"/>
              <a:t>采取合适的纠正和预防措施。从其他组织和组织自身的安全经验中吸取教训。 </a:t>
            </a:r>
            <a:endParaRPr lang="zh-CN" altLang="en-US"/>
          </a:p>
          <a:p>
            <a:r>
              <a:rPr lang="zh-CN" altLang="en-US"/>
              <a:t>向所有相关方沟通措施和改进情况，需要时，商定如何进行。</a:t>
            </a:r>
            <a:endParaRPr lang="zh-CN" altLang="en-US"/>
          </a:p>
          <a:p>
            <a:r>
              <a:rPr lang="zh-CN" altLang="en-US"/>
              <a:t>确保改进达到了预期目标。</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ctrTitle"/>
          </p:nvPr>
        </p:nvSpPr>
        <p:spPr/>
        <p:txBody>
          <a:bodyPr/>
          <a:p>
            <a:r>
              <a:rPr lang="zh-CN" i="1" noProof="0" dirty="0">
                <a:ln>
                  <a:noFill/>
                </a:ln>
                <a:solidFill>
                  <a:srgbClr val="FF0000"/>
                </a:solidFill>
                <a:uLnTx/>
                <a:uFillTx/>
                <a:latin typeface="+mn-ea"/>
                <a:ea typeface="+mn-ea"/>
                <a:cs typeface="+mn-cs"/>
                <a:sym typeface="+mn-ea"/>
              </a:rPr>
              <a:t>谢谢</a:t>
            </a:r>
            <a:endParaRPr kumimoji="0" lang="zh-CN" b="1" i="1" u="none" strike="noStrike" kern="1200" cap="none" spc="0" normalizeH="0" baseline="0" noProof="0" dirty="0">
              <a:ln>
                <a:noFill/>
              </a:ln>
              <a:solidFill>
                <a:srgbClr val="FF0000"/>
              </a:solidFill>
              <a:effectLst/>
              <a:uLnTx/>
              <a:uFillTx/>
              <a:latin typeface="+mn-ea"/>
              <a:ea typeface="+mn-ea"/>
              <a:cs typeface="+mn-cs"/>
            </a:endParaRPr>
          </a:p>
          <a:p>
            <a:endParaRPr lang="zh-CN" altLang="en-US"/>
          </a:p>
        </p:txBody>
      </p:sp>
      <p:sp>
        <p:nvSpPr>
          <p:cNvPr id="21506" name="Rectangle 2"/>
          <p:cNvSpPr txBox="1"/>
          <p:nvPr/>
        </p:nvSpPr>
        <p:spPr>
          <a:xfrm>
            <a:off x="685800" y="1384300"/>
            <a:ext cx="7772400" cy="1374775"/>
          </a:xfrm>
          <a:prstGeom prst="rect">
            <a:avLst/>
          </a:prstGeom>
          <a:noFill/>
          <a:ln w="9525">
            <a:noFill/>
            <a:miter/>
          </a:ln>
        </p:spPr>
        <p:txBody>
          <a:bodyPr/>
          <a:p>
            <a:pPr lvl="0" eaLnBrk="0" hangingPunct="0">
              <a:lnSpc>
                <a:spcPct val="150000"/>
              </a:lnSpc>
            </a:pPr>
            <a:r>
              <a:rPr lang="zh-CN" altLang="en-US" sz="6000" b="1" i="1" dirty="0">
                <a:solidFill>
                  <a:srgbClr val="FF6600"/>
                </a:solidFill>
                <a:latin typeface="Arial Black" pitchFamily="34" charset="0"/>
                <a:ea typeface="微软雅黑" pitchFamily="34" charset="-122"/>
                <a:sym typeface="Arial Black" pitchFamily="34" charset="0"/>
              </a:rPr>
              <a:t>Q&amp;A</a:t>
            </a:r>
            <a:endParaRPr lang="zh-CN" altLang="en-US" sz="6000" b="1" i="1" dirty="0">
              <a:solidFill>
                <a:srgbClr val="FF6600"/>
              </a:solidFill>
              <a:latin typeface="Arial Black" pitchFamily="34" charset="0"/>
              <a:ea typeface="微软雅黑" pitchFamily="34" charset="-122"/>
              <a:sym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p:nvPr/>
        </p:nvSpPr>
        <p:spPr>
          <a:xfrm>
            <a:off x="7938" y="860425"/>
            <a:ext cx="9910762" cy="344488"/>
          </a:xfrm>
          <a:prstGeom prst="rect">
            <a:avLst/>
          </a:prstGeom>
          <a:solidFill>
            <a:schemeClr val="bg1"/>
          </a:solidFill>
          <a:ln w="9525">
            <a:noFill/>
            <a:miter/>
          </a:ln>
        </p:spPr>
        <p:txBody>
          <a:bodyPr anchor="ctr"/>
          <a:p>
            <a:pPr lvl="0" eaLnBrk="1" hangingPunct="1"/>
            <a:endParaRPr lang="zh-CN" altLang="en-US" dirty="0">
              <a:latin typeface="Verdana" pitchFamily="34" charset="0"/>
              <a:ea typeface="宋体" pitchFamily="2" charset="-122"/>
            </a:endParaRPr>
          </a:p>
        </p:txBody>
      </p:sp>
      <p:sp>
        <p:nvSpPr>
          <p:cNvPr id="6147" name="TextBox 3"/>
          <p:cNvSpPr txBox="1">
            <a:spLocks noChangeArrowheads="1"/>
          </p:cNvSpPr>
          <p:nvPr/>
        </p:nvSpPr>
        <p:spPr bwMode="auto">
          <a:xfrm>
            <a:off x="866775" y="3830638"/>
            <a:ext cx="17033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Verdana" pitchFamily="34" charset="0"/>
                <a:ea typeface="宋体" pitchFamily="2" charset="-122"/>
              </a:defRPr>
            </a:lvl1pPr>
            <a:lvl2pPr marL="742950" indent="-285750" eaLnBrk="0" hangingPunct="0">
              <a:defRPr sz="1200">
                <a:solidFill>
                  <a:schemeClr val="tx1"/>
                </a:solidFill>
                <a:latin typeface="Verdana" pitchFamily="34" charset="0"/>
                <a:ea typeface="宋体" pitchFamily="2" charset="-122"/>
              </a:defRPr>
            </a:lvl2pPr>
            <a:lvl3pPr marL="1143000" indent="-228600" eaLnBrk="0" hangingPunct="0">
              <a:defRPr sz="1200">
                <a:solidFill>
                  <a:schemeClr val="tx1"/>
                </a:solidFill>
                <a:latin typeface="Verdana" pitchFamily="34" charset="0"/>
                <a:ea typeface="宋体" pitchFamily="2" charset="-122"/>
              </a:defRPr>
            </a:lvl3pPr>
            <a:lvl4pPr marL="1600200" indent="-228600" eaLnBrk="0" hangingPunct="0">
              <a:defRPr sz="1200">
                <a:solidFill>
                  <a:schemeClr val="tx1"/>
                </a:solidFill>
                <a:latin typeface="Verdana" pitchFamily="34" charset="0"/>
                <a:ea typeface="宋体" pitchFamily="2" charset="-122"/>
              </a:defRPr>
            </a:lvl4pPr>
            <a:lvl5pPr marL="2057400" indent="-228600" eaLnBrk="0" hangingPunct="0">
              <a:defRPr sz="1200">
                <a:solidFill>
                  <a:schemeClr val="tx1"/>
                </a:solidFill>
                <a:latin typeface="Verdana" pitchFamily="34" charset="0"/>
                <a:ea typeface="宋体" pitchFamily="2" charset="-122"/>
              </a:defRPr>
            </a:lvl5pPr>
            <a:lvl6pPr marL="2514600" indent="-228600" eaLnBrk="0" fontAlgn="base" hangingPunct="0">
              <a:spcBef>
                <a:spcPct val="0"/>
              </a:spcBef>
              <a:spcAft>
                <a:spcPct val="0"/>
              </a:spcAft>
              <a:buFont typeface="Arial" pitchFamily="34" charset="0"/>
              <a:defRPr sz="1200">
                <a:solidFill>
                  <a:schemeClr val="tx1"/>
                </a:solidFill>
                <a:latin typeface="Verdana" pitchFamily="34" charset="0"/>
                <a:ea typeface="宋体" pitchFamily="2" charset="-122"/>
              </a:defRPr>
            </a:lvl6pPr>
            <a:lvl7pPr marL="2971800" indent="-228600" eaLnBrk="0" fontAlgn="base" hangingPunct="0">
              <a:spcBef>
                <a:spcPct val="0"/>
              </a:spcBef>
              <a:spcAft>
                <a:spcPct val="0"/>
              </a:spcAft>
              <a:buFont typeface="Arial" pitchFamily="34" charset="0"/>
              <a:defRPr sz="1200">
                <a:solidFill>
                  <a:schemeClr val="tx1"/>
                </a:solidFill>
                <a:latin typeface="Verdana" pitchFamily="34" charset="0"/>
                <a:ea typeface="宋体" pitchFamily="2" charset="-122"/>
              </a:defRPr>
            </a:lvl7pPr>
            <a:lvl8pPr marL="3429000" indent="-228600" eaLnBrk="0" fontAlgn="base" hangingPunct="0">
              <a:spcBef>
                <a:spcPct val="0"/>
              </a:spcBef>
              <a:spcAft>
                <a:spcPct val="0"/>
              </a:spcAft>
              <a:buFont typeface="Arial" pitchFamily="34" charset="0"/>
              <a:defRPr sz="1200">
                <a:solidFill>
                  <a:schemeClr val="tx1"/>
                </a:solidFill>
                <a:latin typeface="Verdana" pitchFamily="34" charset="0"/>
                <a:ea typeface="宋体" pitchFamily="2" charset="-122"/>
              </a:defRPr>
            </a:lvl8pPr>
            <a:lvl9pPr marL="3886200" indent="-228600" eaLnBrk="0" fontAlgn="base" hangingPunct="0">
              <a:spcBef>
                <a:spcPct val="0"/>
              </a:spcBef>
              <a:spcAft>
                <a:spcPct val="0"/>
              </a:spcAft>
              <a:buFont typeface="Arial" pitchFamily="34" charset="0"/>
              <a:defRPr sz="1200">
                <a:solidFill>
                  <a:schemeClr val="tx1"/>
                </a:solidFill>
                <a:latin typeface="Verdana" pitchFamily="34" charset="0"/>
                <a:ea typeface="宋体" pitchFamily="2" charset="-122"/>
              </a:defRPr>
            </a:lvl9pPr>
          </a:lstStyle>
          <a:p>
            <a:pPr marL="0" marR="0" lvl="0" indent="0" algn="l" defTabSz="914400" rtl="0" eaLnBrk="1" fontAlgn="base" latinLnBrk="0" hangingPunct="1">
              <a:spcBef>
                <a:spcPct val="0"/>
              </a:spcBef>
              <a:spcAft>
                <a:spcPct val="0"/>
              </a:spcAft>
              <a:buClrTx/>
              <a:buSzTx/>
              <a:buFont typeface="Arial" pitchFamily="34" charset="0"/>
              <a:buNone/>
              <a:defRPr/>
            </a:pPr>
            <a:r>
              <a:rPr kumimoji="0" lang="zh-CN" altLang="en-US" sz="5400" b="1" i="0" u="none" strike="noStrike" kern="1200" cap="none" spc="0" normalizeH="0" baseline="0" noProof="0" smtClean="0">
                <a:ln>
                  <a:noFill/>
                </a:ln>
                <a:solidFill>
                  <a:srgbClr val="FF6600"/>
                </a:solidFill>
                <a:effectLst>
                  <a:outerShdw blurRad="38100" dist="38100" dir="2700000" algn="tl">
                    <a:srgbClr val="C0C0C0"/>
                  </a:outerShdw>
                </a:effectLst>
                <a:uLnTx/>
                <a:uFillTx/>
                <a:latin typeface="微软雅黑" pitchFamily="34" charset="-122"/>
                <a:ea typeface="微软雅黑" pitchFamily="34" charset="-122"/>
                <a:cs typeface="+mn-cs"/>
              </a:rPr>
              <a:t>目录</a:t>
            </a:r>
          </a:p>
        </p:txBody>
      </p:sp>
      <p:cxnSp>
        <p:nvCxnSpPr>
          <p:cNvPr id="5124" name="Straight Connector 6"/>
          <p:cNvCxnSpPr/>
          <p:nvPr/>
        </p:nvCxnSpPr>
        <p:spPr>
          <a:xfrm flipV="1">
            <a:off x="552450" y="4979988"/>
            <a:ext cx="9326563" cy="1587"/>
          </a:xfrm>
          <a:prstGeom prst="line">
            <a:avLst/>
          </a:prstGeom>
          <a:ln w="28575" cap="flat" cmpd="sng">
            <a:solidFill>
              <a:srgbClr val="FF6600"/>
            </a:solidFill>
            <a:prstDash val="solid"/>
            <a:headEnd type="none" w="med" len="med"/>
            <a:tailEnd type="none" w="med" len="med"/>
          </a:ln>
        </p:spPr>
      </p:cxnSp>
      <p:sp>
        <p:nvSpPr>
          <p:cNvPr id="5125" name="Rectangle 4"/>
          <p:cNvSpPr/>
          <p:nvPr/>
        </p:nvSpPr>
        <p:spPr>
          <a:xfrm>
            <a:off x="3052763" y="1455738"/>
            <a:ext cx="6396037" cy="3227387"/>
          </a:xfrm>
          <a:prstGeom prst="rect">
            <a:avLst/>
          </a:prstGeom>
          <a:solidFill>
            <a:schemeClr val="bg1"/>
          </a:solidFill>
          <a:ln w="9525">
            <a:noFill/>
            <a:miter/>
          </a:ln>
        </p:spPr>
        <p:txBody>
          <a:bodyPr lIns="92075" tIns="46038" rIns="92075" bIns="46038" anchor="ctr"/>
          <a:p>
            <a:pPr lvl="0" defTabSz="0" eaLnBrk="0" hangingPunct="0">
              <a:spcBef>
                <a:spcPts val="600"/>
              </a:spcBef>
              <a:spcAft>
                <a:spcPts val="600"/>
              </a:spcAft>
              <a:buAutoNum type="arabicPeriod"/>
              <a:tabLst>
                <a:tab pos="5715000" algn="l"/>
              </a:tabLst>
            </a:pPr>
            <a:r>
              <a:rPr lang="zh-CN" altLang="en-US" sz="2400" b="1" dirty="0">
                <a:latin typeface="Arial" pitchFamily="34" charset="0"/>
                <a:ea typeface="微软雅黑" pitchFamily="34" charset="-122"/>
                <a:sym typeface="Arial" pitchFamily="34" charset="0"/>
              </a:rPr>
              <a:t> 起源和发展</a:t>
            </a:r>
            <a:endParaRPr lang="zh-CN" altLang="en-US" sz="2400" b="1" dirty="0">
              <a:latin typeface="Arial" pitchFamily="34" charset="0"/>
              <a:ea typeface="微软雅黑" pitchFamily="34" charset="-122"/>
              <a:sym typeface="Arial" pitchFamily="34" charset="0"/>
            </a:endParaRPr>
          </a:p>
          <a:p>
            <a:pPr lvl="0" defTabSz="0" eaLnBrk="0" hangingPunct="0">
              <a:spcBef>
                <a:spcPts val="600"/>
              </a:spcBef>
              <a:spcAft>
                <a:spcPts val="600"/>
              </a:spcAft>
              <a:buAutoNum type="arabicPeriod"/>
              <a:tabLst>
                <a:tab pos="5715000" algn="l"/>
              </a:tabLst>
            </a:pPr>
            <a:r>
              <a:rPr lang="zh-CN" altLang="en-US" sz="2400" b="1" dirty="0">
                <a:latin typeface="Arial" pitchFamily="34" charset="0"/>
                <a:ea typeface="微软雅黑" pitchFamily="34" charset="-122"/>
                <a:sym typeface="Arial" pitchFamily="34" charset="0"/>
              </a:rPr>
              <a:t> 认证的好处</a:t>
            </a:r>
            <a:endParaRPr lang="zh-CN" altLang="en-US" sz="2400" b="1" dirty="0">
              <a:latin typeface="Arial" pitchFamily="34" charset="0"/>
              <a:ea typeface="微软雅黑" pitchFamily="34" charset="-122"/>
              <a:sym typeface="Arial" pitchFamily="34" charset="0"/>
            </a:endParaRPr>
          </a:p>
          <a:p>
            <a:pPr lvl="0" defTabSz="0" eaLnBrk="0" hangingPunct="0">
              <a:spcBef>
                <a:spcPts val="600"/>
              </a:spcBef>
              <a:spcAft>
                <a:spcPts val="600"/>
              </a:spcAft>
              <a:buAutoNum type="arabicPeriod"/>
              <a:tabLst>
                <a:tab pos="5715000" algn="l"/>
              </a:tabLst>
            </a:pPr>
            <a:r>
              <a:rPr lang="en-US" altLang="zh-CN" sz="2400" b="1" dirty="0">
                <a:latin typeface="Arial" pitchFamily="34" charset="0"/>
                <a:ea typeface="微软雅黑" pitchFamily="34" charset="-122"/>
                <a:sym typeface="Arial" pitchFamily="34" charset="0"/>
              </a:rPr>
              <a:t> ISMS项目和PDCA流程</a:t>
            </a:r>
            <a:r>
              <a:rPr lang="zh-CN" altLang="en-US" sz="2400" b="1" dirty="0">
                <a:latin typeface="Arial" pitchFamily="34" charset="0"/>
                <a:ea typeface="微软雅黑" pitchFamily="34" charset="-122"/>
                <a:sym typeface="Arial" pitchFamily="34" charset="0"/>
              </a:rPr>
              <a:t>介绍</a:t>
            </a:r>
            <a:endParaRPr lang="zh-CN" altLang="en-US" sz="2400" b="1" dirty="0">
              <a:latin typeface="Arial" pitchFamily="34" charset="0"/>
              <a:ea typeface="微软雅黑" pitchFamily="34" charset="-122"/>
              <a:sym typeface="Arial" pitchFamily="34" charset="0"/>
            </a:endParaRPr>
          </a:p>
          <a:p>
            <a:pPr lvl="0" defTabSz="0" eaLnBrk="0" hangingPunct="0">
              <a:spcBef>
                <a:spcPts val="600"/>
              </a:spcBef>
              <a:spcAft>
                <a:spcPts val="600"/>
              </a:spcAft>
              <a:tabLst>
                <a:tab pos="5715000" algn="l"/>
              </a:tabLst>
            </a:pPr>
            <a:r>
              <a:rPr lang="zh-CN" altLang="en-US" sz="2400" b="1" dirty="0">
                <a:latin typeface="Arial" pitchFamily="34" charset="0"/>
                <a:ea typeface="微软雅黑" pitchFamily="34" charset="-122"/>
                <a:sym typeface="Arial" pitchFamily="34" charset="0"/>
              </a:rPr>
              <a:t> </a:t>
            </a:r>
            <a:endParaRPr lang="zh-CN" altLang="en-US" sz="2400" b="1" dirty="0">
              <a:latin typeface="Arial" pitchFamily="34" charset="0"/>
              <a:ea typeface="微软雅黑" pitchFamily="34" charset="-122"/>
              <a:sym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ctrTitle"/>
          </p:nvPr>
        </p:nvSpPr>
        <p:spPr/>
        <p:txBody>
          <a:bodyPr/>
          <a:p>
            <a:r>
              <a:rPr lang="zh-CN" altLang="en-US" dirty="0">
                <a:solidFill>
                  <a:srgbClr val="FF6600"/>
                </a:solidFill>
                <a:latin typeface="微软雅黑" pitchFamily="34" charset="-122"/>
                <a:ea typeface="微软雅黑" pitchFamily="34" charset="-122"/>
                <a:sym typeface="+mn-ea"/>
              </a:rPr>
              <a:t>标准的起源和发展</a:t>
            </a:r>
            <a:endParaRPr lang="zh-CN" altLang="en-US"/>
          </a:p>
        </p:txBody>
      </p:sp>
      <p:pic>
        <p:nvPicPr>
          <p:cNvPr id="9218" name="Rectangle 8"/>
          <p:cNvPicPr>
            <a:picLocks noChangeAspect="1"/>
          </p:cNvPicPr>
          <p:nvPr>
            <p:ph type="subTitle" idx="1"/>
          </p:nvPr>
        </p:nvPicPr>
        <p:blipFill>
          <a:blip r:embed="rId1"/>
          <a:srcRect/>
          <a:stretch>
            <a:fillRect/>
          </a:stretch>
        </p:blipFill>
        <p:spPr>
          <a:xfrm>
            <a:off x="4552315" y="3187700"/>
            <a:ext cx="1942465" cy="4953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p:tgtEl>
                                          <p:spTgt spid="9218"/>
                                        </p:tgtEl>
                                        <p:attrNameLst>
                                          <p:attrName>ppt_x</p:attrName>
                                        </p:attrNameLst>
                                      </p:cBhvr>
                                      <p:tavLst>
                                        <p:tav tm="0">
                                          <p:val>
                                            <p:strVal val="#ppt_x-#ppt_w*1.125000"/>
                                          </p:val>
                                        </p:tav>
                                        <p:tav tm="100000">
                                          <p:val>
                                            <p:strVal val="#ppt_x"/>
                                          </p:val>
                                        </p:tav>
                                      </p:tavLst>
                                    </p:anim>
                                    <p:animEffect transition="in" filter="wipe(right)">
                                      <p:cBhvr>
                                        <p:cTn id="8"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sym typeface="+mn-ea"/>
              </a:rPr>
              <a:t>标准的起源和发展</a:t>
            </a:r>
            <a:r>
              <a:rPr lang="en-US" altLang="zh-CN" dirty="0">
                <a:sym typeface="+mn-ea"/>
              </a:rPr>
              <a:t>--</a:t>
            </a:r>
            <a:r>
              <a:rPr lang="zh-CN" altLang="en-US" dirty="0">
                <a:sym typeface="+mn-ea"/>
              </a:rPr>
              <a:t>背景</a:t>
            </a:r>
            <a:endParaRPr lang="zh-CN" altLang="en-US" dirty="0">
              <a:sym typeface="+mn-ea"/>
            </a:endParaRPr>
          </a:p>
        </p:txBody>
      </p:sp>
      <p:sp>
        <p:nvSpPr>
          <p:cNvPr id="3" name="内容占位符 2"/>
          <p:cNvSpPr>
            <a:spLocks noGrp="1"/>
          </p:cNvSpPr>
          <p:nvPr>
            <p:ph idx="1"/>
          </p:nvPr>
        </p:nvSpPr>
        <p:spPr/>
        <p:txBody>
          <a:bodyPr/>
          <a:p>
            <a:r>
              <a:rPr lang="zh-CN" altLang="en-US"/>
              <a:t>在世界范围内，信息化水平的不断发展，信息安全逐渐成为人们关注的焦点；</a:t>
            </a:r>
            <a:endParaRPr lang="zh-CN" altLang="en-US"/>
          </a:p>
          <a:p>
            <a:r>
              <a:rPr lang="zh-CN" altLang="en-US"/>
              <a:t>世界范围内的各个机构、组织、个人都在探寻如何保障信息安全的问题。</a:t>
            </a:r>
            <a:endParaRPr lang="zh-CN" altLang="en-US"/>
          </a:p>
          <a:p>
            <a:r>
              <a:rPr lang="zh-CN" altLang="en-US"/>
              <a:t>英国、美国、挪威、瑞典、芬兰、澳大利亚等国均制定了有关信息安全的本国标准，国际标准化组织(ISO)也发布了ISO17799、ISO13335、ISO15408等与信息安全相关的国际标准及技术报告。</a:t>
            </a:r>
            <a:endParaRPr lang="zh-CN" altLang="en-US"/>
          </a:p>
          <a:p>
            <a:r>
              <a:rPr lang="zh-CN" altLang="en-US"/>
              <a:t>在信息安全管理方面，英国标准ISO27000:2005已经成为世界上应用最广泛与典型的信息安全管理标准，它是在BSI/DISC的BDD/2信息安全管理委员会指导下制定完成。</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p:cNvSpPr>
          <p:nvPr>
            <p:ph type="title"/>
          </p:nvPr>
        </p:nvSpPr>
        <p:spPr/>
        <p:txBody>
          <a:bodyPr vert="horz" wrap="square" lIns="93345" tIns="46990" rIns="93345" bIns="46990" anchor="ctr"/>
          <a:p>
            <a:r>
              <a:rPr lang="zh-CN" altLang="en-US" dirty="0">
                <a:sym typeface="+mn-ea"/>
              </a:rPr>
              <a:t>标准的起源和发展</a:t>
            </a:r>
            <a:endParaRPr lang="zh-CN" altLang="en-US" dirty="0">
              <a:sym typeface="+mn-ea"/>
            </a:endParaRPr>
          </a:p>
        </p:txBody>
      </p:sp>
      <p:sp>
        <p:nvSpPr>
          <p:cNvPr id="9219" name="Rectangle 3"/>
          <p:cNvSpPr>
            <a:spLocks noGrp="1"/>
          </p:cNvSpPr>
          <p:nvPr>
            <p:ph idx="1"/>
          </p:nvPr>
        </p:nvSpPr>
        <p:spPr/>
        <p:txBody>
          <a:bodyPr vert="horz" wrap="square" lIns="0" tIns="0" rIns="0" bIns="0" anchor="t"/>
          <a:p>
            <a:pPr marL="0" indent="0">
              <a:buNone/>
            </a:pPr>
            <a:r>
              <a:rPr lang="zh-CN" altLang="en-US" dirty="0"/>
              <a:t>信息安全管理要求ISO/IEC27001的前身为英国的BS7799标准，该标准由英国标准协会（BSI）于1995年2月提出，并于1995年5月修订而成的。</a:t>
            </a:r>
            <a:endParaRPr lang="zh-CN" altLang="en-US" dirty="0"/>
          </a:p>
          <a:p>
            <a:r>
              <a:rPr lang="zh-CN" altLang="en-US" dirty="0"/>
              <a:t>1999年BSI重新修改了该标准。</a:t>
            </a:r>
            <a:endParaRPr lang="zh-CN" altLang="en-US" dirty="0"/>
          </a:p>
          <a:p>
            <a:r>
              <a:rPr lang="zh-CN" altLang="en-US" dirty="0"/>
              <a:t>2000年12月，BS 7799-1：1999《信息安全管理实施细则》通过了国际标准化组织ISO的认可，正式成为国际标准-----ISO/IEC17799：2000《信息技术-信息安全管理实施细则》。</a:t>
            </a:r>
            <a:endParaRPr lang="zh-CN" altLang="en-US" dirty="0"/>
          </a:p>
          <a:p>
            <a:r>
              <a:rPr lang="zh-CN" altLang="en-US" dirty="0"/>
              <a:t>2002年9月5日，BS 7799-2:2002草案经过广泛的讨论之后，终于发布成为正式标准，同时BS 7799-2:1999被废止。</a:t>
            </a:r>
            <a:endParaRPr lang="zh-CN" altLang="en-US" dirty="0"/>
          </a:p>
          <a:p>
            <a:r>
              <a:rPr lang="zh-CN" altLang="en-US" dirty="0"/>
              <a:t>2004年9月5日，BS 7799-2:2002正式发布。</a:t>
            </a:r>
            <a:endParaRPr lang="zh-CN" altLang="en-US" dirty="0"/>
          </a:p>
          <a:p>
            <a:r>
              <a:rPr lang="zh-CN" altLang="en-US" dirty="0"/>
              <a:t>2005年，BS 7799-2:2002终于被ISO组织所采纳，于同年10月推出ISO/IEC 27001:2005.</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sym typeface="+mn-ea"/>
              </a:rPr>
              <a:t>标准的起源和发展</a:t>
            </a:r>
            <a:endParaRPr lang="zh-CN" altLang="en-US"/>
          </a:p>
        </p:txBody>
      </p:sp>
      <p:sp>
        <p:nvSpPr>
          <p:cNvPr id="3" name="内容占位符 2"/>
          <p:cNvSpPr>
            <a:spLocks noGrp="1"/>
          </p:cNvSpPr>
          <p:nvPr>
            <p:ph idx="1"/>
          </p:nvPr>
        </p:nvSpPr>
        <p:spPr/>
        <p:txBody>
          <a:bodyPr/>
          <a:p>
            <a:r>
              <a:rPr lang="en-US" altLang="zh-CN"/>
              <a:t>2013</a:t>
            </a:r>
            <a:r>
              <a:rPr lang="zh-CN" altLang="en-US"/>
              <a:t>年，ISO 27001:2005标准已经使用了8年，ISO组织（国际标准化组织）将新版ISO 27001:2013 DIS版（国际标准草案Draft International Standard）草稿向公众开放并征求意见。</a:t>
            </a:r>
            <a:endParaRPr lang="zh-CN" altLang="en-US"/>
          </a:p>
          <a:p>
            <a:r>
              <a:rPr lang="zh-CN" altLang="en-US"/>
              <a:t>ISO组织在2013年10月19日颁布</a:t>
            </a:r>
            <a:r>
              <a:rPr lang="zh-CN" altLang="en-US">
                <a:sym typeface="+mn-ea"/>
              </a:rPr>
              <a:t>正式版本</a:t>
            </a:r>
            <a:r>
              <a:rPr lang="zh-CN" altLang="en-US"/>
              <a:t>，在新版公布后的18至24个月内是转换缓冲期，即原有已取得证书的企业最迟需要在2015年10月19日前转换到新版标准。</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dirty="0">
                <a:sym typeface="+mn-ea"/>
              </a:rPr>
              <a:t>标准的起源和发展</a:t>
            </a:r>
            <a:endParaRPr lang="zh-CN" altLang="en-US"/>
          </a:p>
        </p:txBody>
      </p:sp>
      <p:sp>
        <p:nvSpPr>
          <p:cNvPr id="3" name="内容占位符 2"/>
          <p:cNvSpPr>
            <a:spLocks noGrp="1"/>
          </p:cNvSpPr>
          <p:nvPr>
            <p:ph idx="1"/>
          </p:nvPr>
        </p:nvSpPr>
        <p:spPr/>
        <p:txBody>
          <a:bodyPr/>
          <a:p>
            <a:r>
              <a:rPr lang="zh-CN" altLang="en-US"/>
              <a:t>现在，ISO27000:2005标准已得到了很多国家的认可，是国际上具有代表性的信息安全管理体系标准。目前除英国之外，还有荷兰、丹麦、澳大利亚、巴西等国已同意使用该标准；日本、瑞士、卢森堡等国也表示对ISO27000:2005标准感兴趣，我国的台湾、香港也在推广该标准。许多国家的政府机构、银行、证券、保险公司、电信运营商、网络公司及许多跨国公司已采用了此标准对自己的信息安全进行系统的管理。截至2002年9月，全球共有142家各类组织通过了ISO27000:2005信息安全管理体系认证。</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ctrTitle"/>
          </p:nvPr>
        </p:nvSpPr>
        <p:spPr/>
        <p:txBody>
          <a:bodyPr/>
          <a:p>
            <a:r>
              <a:rPr lang="zh-CN" altLang="en-US" dirty="0">
                <a:solidFill>
                  <a:srgbClr val="FF6600"/>
                </a:solidFill>
                <a:latin typeface="微软雅黑" pitchFamily="34" charset="-122"/>
                <a:ea typeface="微软雅黑" pitchFamily="34" charset="-122"/>
                <a:sym typeface="+mn-ea"/>
              </a:rPr>
              <a:t>ISO27001认证好处</a:t>
            </a:r>
            <a:endParaRPr lang="zh-CN" altLang="en-US"/>
          </a:p>
        </p:txBody>
      </p:sp>
      <p:pic>
        <p:nvPicPr>
          <p:cNvPr id="9218" name="Rectangle 8"/>
          <p:cNvPicPr>
            <a:picLocks noChangeAspect="1"/>
          </p:cNvPicPr>
          <p:nvPr>
            <p:ph type="subTitle" idx="1"/>
          </p:nvPr>
        </p:nvPicPr>
        <p:blipFill>
          <a:blip r:embed="rId1"/>
          <a:srcRect/>
          <a:stretch>
            <a:fillRect/>
          </a:stretch>
        </p:blipFill>
        <p:spPr>
          <a:xfrm>
            <a:off x="4552315" y="3187700"/>
            <a:ext cx="1942465" cy="4953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p:tgtEl>
                                          <p:spTgt spid="9218"/>
                                        </p:tgtEl>
                                        <p:attrNameLst>
                                          <p:attrName>ppt_x</p:attrName>
                                        </p:attrNameLst>
                                      </p:cBhvr>
                                      <p:tavLst>
                                        <p:tav tm="0">
                                          <p:val>
                                            <p:strVal val="#ppt_x-#ppt_w*1.125000"/>
                                          </p:val>
                                        </p:tav>
                                        <p:tav tm="100000">
                                          <p:val>
                                            <p:strVal val="#ppt_x"/>
                                          </p:val>
                                        </p:tav>
                                      </p:tavLst>
                                    </p:anim>
                                    <p:animEffect transition="in" filter="wipe(right)">
                                      <p:cBhvr>
                                        <p:cTn id="8"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ISO27001认证好处</a:t>
            </a:r>
            <a:endParaRPr lang="zh-CN" altLang="en-US"/>
          </a:p>
        </p:txBody>
      </p:sp>
      <p:sp>
        <p:nvSpPr>
          <p:cNvPr id="3" name="内容占位符 2"/>
          <p:cNvSpPr>
            <a:spLocks noGrp="1"/>
          </p:cNvSpPr>
          <p:nvPr>
            <p:ph idx="1"/>
          </p:nvPr>
        </p:nvSpPr>
        <p:spPr>
          <a:xfrm>
            <a:off x="447569" y="1241743"/>
            <a:ext cx="8939477" cy="4983162"/>
          </a:xfrm>
        </p:spPr>
        <p:txBody>
          <a:bodyPr/>
          <a:p>
            <a:r>
              <a:rPr lang="zh-CN" altLang="en-US" sz="2000"/>
              <a:t>信息安全管理体系标准（ISO27001)可有效保护信息资源,保护信息化进程健康、有序、可持续发展。当您的组织通过了ISO27001的认证，表示您的组织信息安全管理已建立了一套科学有效的管理体系作为保障。根据 ISO27001 对您的信息安全管理体系进行认证，可以带来以下几个好处:</a:t>
            </a:r>
            <a:endParaRPr lang="zh-CN" altLang="en-US" sz="2000"/>
          </a:p>
          <a:p>
            <a:r>
              <a:rPr lang="zh-CN" altLang="en-US" sz="2000" b="1"/>
              <a:t>协调各个方面信息管理，从而使管理更为有效</a:t>
            </a:r>
            <a:r>
              <a:rPr lang="zh-CN" altLang="en-US" sz="2000"/>
              <a:t>。保证信息安全不是仅有一个防火墙，需要全面的综合管理。</a:t>
            </a:r>
            <a:endParaRPr lang="zh-CN" altLang="en-US" sz="2000"/>
          </a:p>
          <a:p>
            <a:r>
              <a:rPr lang="zh-CN" altLang="en-US" sz="2000" b="1"/>
              <a:t>可以增进组织间电子电子商务往来的信用度，能够建立起网站和贸易伙伴之间的互相信任，改善全体的业绩、消除不信任感。</a:t>
            </a:r>
            <a:r>
              <a:rPr lang="zh-CN" altLang="en-US" sz="2000"/>
              <a:t>同时，把组织的干扰因素降到最小，创造更大收益。</a:t>
            </a:r>
            <a:endParaRPr lang="zh-CN" altLang="en-US" sz="2000"/>
          </a:p>
          <a:p>
            <a:r>
              <a:rPr lang="zh-CN" altLang="en-US" sz="2000" b="1"/>
              <a:t>企业通过认证将可以向其客户、竞争对手、供应商、员工和投资方展示其在同行内的领导地位；</a:t>
            </a:r>
            <a:r>
              <a:rPr lang="zh-CN" altLang="en-US" sz="2000"/>
              <a:t>定期的监督审核将确保组织的信息系统不断地被监督和改善，并以此作为增强信息安全性的依据，信任、信用及信心，使客户及利益相关方感受到组织对信息安全的承诺。</a:t>
            </a:r>
            <a:r>
              <a:rPr lang="zh-CN" altLang="en-US" sz="2000" b="1"/>
              <a:t>向政府及行业主管部门证明组织对相关法律法规的符合性</a:t>
            </a:r>
            <a:endParaRPr lang="zh-CN" altLang="en-US" sz="2000" b="1"/>
          </a:p>
        </p:txBody>
      </p:sp>
    </p:spTree>
  </p:cSld>
  <p:clrMapOvr>
    <a:masterClrMapping/>
  </p:clrMapOvr>
</p:sld>
</file>

<file path=ppt/theme/theme1.xml><?xml version="1.0" encoding="utf-8"?>
<a:theme xmlns:a="http://schemas.openxmlformats.org/drawingml/2006/main" name="2013售前通用模版(彩色)">
  <a:themeElements>
    <a:clrScheme name="">
      <a:dk1>
        <a:srgbClr val="000000"/>
      </a:dk1>
      <a:lt1>
        <a:srgbClr val="FFFFFF"/>
      </a:lt1>
      <a:dk2>
        <a:srgbClr val="4F271C"/>
      </a:dk2>
      <a:lt2>
        <a:srgbClr val="CEC3C6"/>
      </a:lt2>
      <a:accent1>
        <a:srgbClr val="3891A7"/>
      </a:accent1>
      <a:accent2>
        <a:srgbClr val="FF9618"/>
      </a:accent2>
      <a:accent3>
        <a:srgbClr val="FFFFFF"/>
      </a:accent3>
      <a:accent4>
        <a:srgbClr val="000000"/>
      </a:accent4>
      <a:accent5>
        <a:srgbClr val="AEC7D0"/>
      </a:accent5>
      <a:accent6>
        <a:srgbClr val="E78715"/>
      </a:accent6>
      <a:hlink>
        <a:srgbClr val="8DC765"/>
      </a:hlink>
      <a:folHlink>
        <a:srgbClr val="425519"/>
      </a:folHlink>
    </a:clrScheme>
    <a:fontScheme name="产品战略模板[秘密]">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itchFamily="34" charset="0"/>
          <a:buNone/>
          <a:defRPr kumimoji="0" lang="nl-NL" sz="1200" b="0" i="0" u="none" strike="noStrike" cap="none" normalizeH="0" baseline="0" smtClean="0">
            <a:ln>
              <a:noFill/>
            </a:ln>
            <a:solidFill>
              <a:schemeClr val="tx1"/>
            </a:solidFill>
            <a:effectLst/>
            <a:latin typeface="Verdana"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itchFamily="34" charset="0"/>
          <a:buNone/>
          <a:defRPr kumimoji="0" lang="nl-NL" sz="1200" b="0" i="0" u="none" strike="noStrike" cap="none" normalizeH="0" baseline="0" smtClean="0">
            <a:ln>
              <a:noFill/>
            </a:ln>
            <a:solidFill>
              <a:schemeClr val="tx1"/>
            </a:solidFill>
            <a:effectLst/>
            <a:latin typeface="Verdana" pitchFamily="34" charset="0"/>
            <a:ea typeface="宋体" pitchFamily="2" charset="-122"/>
          </a:defRPr>
        </a:defPPr>
      </a:lstStyle>
    </a:lnDef>
  </a:objectDefaults>
  <a:extraClrSchemeLst>
    <a:extraClrScheme>
      <a:clrScheme name="产品战略模板[秘密] 1">
        <a:dk1>
          <a:srgbClr val="091D5D"/>
        </a:dk1>
        <a:lt1>
          <a:srgbClr val="DDD2B5"/>
        </a:lt1>
        <a:dk2>
          <a:srgbClr val="A13D3A"/>
        </a:dk2>
        <a:lt2>
          <a:srgbClr val="9CD100"/>
        </a:lt2>
        <a:accent1>
          <a:srgbClr val="9773AE"/>
        </a:accent1>
        <a:accent2>
          <a:srgbClr val="DC8240"/>
        </a:accent2>
        <a:accent3>
          <a:srgbClr val="EBE5D7"/>
        </a:accent3>
        <a:accent4>
          <a:srgbClr val="06174E"/>
        </a:accent4>
        <a:accent5>
          <a:srgbClr val="C9BCD3"/>
        </a:accent5>
        <a:accent6>
          <a:srgbClr val="C77539"/>
        </a:accent6>
        <a:hlink>
          <a:srgbClr val="577D3D"/>
        </a:hlink>
        <a:folHlink>
          <a:srgbClr val="549CB5"/>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000120140530A99PPBG">
  <a:themeElements>
    <a:clrScheme name="自定义 657">
      <a:dk1>
        <a:srgbClr val="2F2F2F"/>
      </a:dk1>
      <a:lt1>
        <a:srgbClr val="F7F7F7"/>
      </a:lt1>
      <a:dk2>
        <a:srgbClr val="FFFFFF"/>
      </a:dk2>
      <a:lt2>
        <a:srgbClr val="5F5F5F"/>
      </a:lt2>
      <a:accent1>
        <a:srgbClr val="00BE9C"/>
      </a:accent1>
      <a:accent2>
        <a:srgbClr val="009A79"/>
      </a:accent2>
      <a:accent3>
        <a:srgbClr val="316964"/>
      </a:accent3>
      <a:accent4>
        <a:srgbClr val="616161"/>
      </a:accent4>
      <a:accent5>
        <a:srgbClr val="EC9126"/>
      </a:accent5>
      <a:accent6>
        <a:srgbClr val="FFC000"/>
      </a:accent6>
      <a:hlink>
        <a:srgbClr val="00B0F0"/>
      </a:hlink>
      <a:folHlink>
        <a:srgbClr val="AFB2B4"/>
      </a:folHlink>
    </a:clrScheme>
    <a:fontScheme name="自定义 2">
      <a:majorFont>
        <a:latin typeface="Baskerville Old Face"/>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itchFamily="34" charset="0"/>
            <a:ea typeface="微软雅黑"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3243</Words>
  <Application>Kingsoft Office WPP</Application>
  <PresentationFormat>A4 纸张(210x297 毫米)</PresentationFormat>
  <Paragraphs>116</Paragraphs>
  <Slides>18</Slides>
  <Notes>0</Notes>
  <HiddenSlides>0</HiddenSlides>
  <MMClips>0</MMClips>
  <ScaleCrop>false</ScaleCrop>
  <HeadingPairs>
    <vt:vector size="4" baseType="variant">
      <vt:variant>
        <vt:lpstr>主题</vt:lpstr>
      </vt:variant>
      <vt:variant>
        <vt:i4>2</vt:i4>
      </vt:variant>
      <vt:variant>
        <vt:lpstr>幻灯片标题</vt:lpstr>
      </vt:variant>
      <vt:variant>
        <vt:i4>18</vt:i4>
      </vt:variant>
    </vt:vector>
  </HeadingPairs>
  <TitlesOfParts>
    <vt:vector size="20" baseType="lpstr">
      <vt:lpstr>2013售前通用模版(彩色)</vt:lpstr>
      <vt:lpstr>A000120140530A99PPBG</vt:lpstr>
      <vt:lpstr>PowerPoint 演示文稿</vt:lpstr>
      <vt:lpstr>PowerPoint 演示文稿</vt:lpstr>
      <vt:lpstr>标准的起源和发展</vt:lpstr>
      <vt:lpstr>标准的起源和发展--背景</vt:lpstr>
      <vt:lpstr>标准的起源和发展</vt:lpstr>
      <vt:lpstr>标准的起源和发展</vt:lpstr>
      <vt:lpstr>标准的起源和发展</vt:lpstr>
      <vt:lpstr>ISO27001认证好处</vt:lpstr>
      <vt:lpstr>ISO27001认证好处</vt:lpstr>
      <vt:lpstr>ISMS项目和PDCA流程介绍</vt:lpstr>
      <vt:lpstr>信息安全管理体系（ISMS）</vt:lpstr>
      <vt:lpstr>ISMS项目和PDCA流程</vt:lpstr>
      <vt:lpstr>ISMS项目和PDCA流程</vt:lpstr>
      <vt:lpstr>建立和管理ISMS</vt:lpstr>
      <vt:lpstr>实施和运行ISMS</vt:lpstr>
      <vt:lpstr>监视和评审ISMS</vt:lpstr>
      <vt:lpstr>保持和改进ISMS</vt:lpstr>
      <vt:lpstr>谢谢</vt:lpstr>
    </vt:vector>
  </TitlesOfParts>
  <Company>BJCA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LVCHL</dc:creator>
  <cp:lastModifiedBy>ycz</cp:lastModifiedBy>
  <cp:revision>44</cp:revision>
  <dcterms:created xsi:type="dcterms:W3CDTF">2013-11-06T07:24:00Z</dcterms:created>
  <dcterms:modified xsi:type="dcterms:W3CDTF">2015-11-12T07:42:25Z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2052-10.1.0.5346</vt:lpwstr>
  </property>
</Properties>
</file>